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autoCompressPictures="0">
  <p:sldMasterIdLst>
    <p:sldMasterId id="2147486799" r:id="rId5"/>
  </p:sldMasterIdLst>
  <p:notesMasterIdLst>
    <p:notesMasterId r:id="rId47"/>
  </p:notesMasterIdLst>
  <p:handoutMasterIdLst>
    <p:handoutMasterId r:id="rId48"/>
  </p:handoutMasterIdLst>
  <p:sldIdLst>
    <p:sldId id="760" r:id="rId6"/>
    <p:sldId id="713" r:id="rId7"/>
    <p:sldId id="719" r:id="rId8"/>
    <p:sldId id="721" r:id="rId9"/>
    <p:sldId id="722" r:id="rId10"/>
    <p:sldId id="723" r:id="rId11"/>
    <p:sldId id="686" r:id="rId12"/>
    <p:sldId id="687" r:id="rId13"/>
    <p:sldId id="750" r:id="rId14"/>
    <p:sldId id="689" r:id="rId15"/>
    <p:sldId id="690" r:id="rId16"/>
    <p:sldId id="691" r:id="rId17"/>
    <p:sldId id="694" r:id="rId18"/>
    <p:sldId id="695" r:id="rId19"/>
    <p:sldId id="696" r:id="rId20"/>
    <p:sldId id="697" r:id="rId21"/>
    <p:sldId id="698" r:id="rId22"/>
    <p:sldId id="699" r:id="rId23"/>
    <p:sldId id="751" r:id="rId24"/>
    <p:sldId id="693" r:id="rId25"/>
    <p:sldId id="757" r:id="rId26"/>
    <p:sldId id="762" r:id="rId27"/>
    <p:sldId id="716" r:id="rId28"/>
    <p:sldId id="703" r:id="rId29"/>
    <p:sldId id="704" r:id="rId30"/>
    <p:sldId id="705" r:id="rId31"/>
    <p:sldId id="758" r:id="rId32"/>
    <p:sldId id="728" r:id="rId33"/>
    <p:sldId id="706" r:id="rId34"/>
    <p:sldId id="753" r:id="rId35"/>
    <p:sldId id="725" r:id="rId36"/>
    <p:sldId id="724" r:id="rId37"/>
    <p:sldId id="746" r:id="rId38"/>
    <p:sldId id="754" r:id="rId39"/>
    <p:sldId id="759" r:id="rId40"/>
    <p:sldId id="755" r:id="rId41"/>
    <p:sldId id="709" r:id="rId42"/>
    <p:sldId id="756" r:id="rId43"/>
    <p:sldId id="710" r:id="rId44"/>
    <p:sldId id="761" r:id="rId45"/>
    <p:sldId id="747" r:id="rId4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YOUR PRESENTATION" id="{A654102A-DB2C-0A4D-AC6A-D5AD8AFA1FF4}">
          <p14:sldIdLst>
            <p14:sldId id="760"/>
            <p14:sldId id="713"/>
            <p14:sldId id="719"/>
            <p14:sldId id="721"/>
            <p14:sldId id="722"/>
            <p14:sldId id="723"/>
            <p14:sldId id="686"/>
            <p14:sldId id="687"/>
            <p14:sldId id="750"/>
            <p14:sldId id="689"/>
            <p14:sldId id="690"/>
            <p14:sldId id="691"/>
            <p14:sldId id="694"/>
            <p14:sldId id="695"/>
            <p14:sldId id="696"/>
            <p14:sldId id="697"/>
            <p14:sldId id="698"/>
            <p14:sldId id="699"/>
            <p14:sldId id="751"/>
            <p14:sldId id="693"/>
            <p14:sldId id="757"/>
            <p14:sldId id="762"/>
            <p14:sldId id="716"/>
            <p14:sldId id="703"/>
            <p14:sldId id="704"/>
            <p14:sldId id="705"/>
            <p14:sldId id="758"/>
            <p14:sldId id="728"/>
            <p14:sldId id="706"/>
            <p14:sldId id="753"/>
            <p14:sldId id="725"/>
            <p14:sldId id="724"/>
            <p14:sldId id="746"/>
            <p14:sldId id="754"/>
            <p14:sldId id="759"/>
            <p14:sldId id="755"/>
            <p14:sldId id="709"/>
            <p14:sldId id="756"/>
            <p14:sldId id="710"/>
            <p14:sldId id="761"/>
            <p14:sldId id="747"/>
          </p14:sldIdLst>
        </p14:section>
      </p14:sectionLst>
    </p:ext>
    <p:ext uri="{EFAFB233-063F-42B5-8137-9DF3F51BA10A}">
      <p15:sldGuideLst xmlns:p15="http://schemas.microsoft.com/office/powerpoint/2012/main">
        <p15:guide id="1" orient="horz" pos="430" userDrawn="1">
          <p15:clr>
            <a:srgbClr val="A4A3A4"/>
          </p15:clr>
        </p15:guide>
        <p15:guide id="2" orient="horz" pos="3888" userDrawn="1">
          <p15:clr>
            <a:srgbClr val="A4A3A4"/>
          </p15:clr>
        </p15:guide>
        <p15:guide id="3" pos="576" userDrawn="1">
          <p15:clr>
            <a:srgbClr val="A4A3A4"/>
          </p15:clr>
        </p15:guide>
        <p15:guide id="4" pos="7104" userDrawn="1">
          <p15:clr>
            <a:srgbClr val="A4A3A4"/>
          </p15:clr>
        </p15:guide>
        <p15:guide id="5" pos="431">
          <p15:clr>
            <a:srgbClr val="A4A3A4"/>
          </p15:clr>
        </p15:guide>
        <p15:guide id="6" pos="7247">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67FFF"/>
    <a:srgbClr val="FCEAD6"/>
    <a:srgbClr val="FFFF96"/>
    <a:srgbClr val="FFFF00"/>
    <a:srgbClr val="8F64F3"/>
    <a:srgbClr val="966FF3"/>
    <a:srgbClr val="693CD1"/>
    <a:srgbClr val="672BF4"/>
    <a:srgbClr val="0E1F84"/>
    <a:srgbClr val="5825D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6708" autoAdjust="0"/>
    <p:restoredTop sz="94422" autoAdjust="0"/>
  </p:normalViewPr>
  <p:slideViewPr>
    <p:cSldViewPr snapToGrid="0" snapToObjects="1" showGuides="1">
      <p:cViewPr varScale="1">
        <p:scale>
          <a:sx n="121" d="100"/>
          <a:sy n="121" d="100"/>
        </p:scale>
        <p:origin x="1312" y="168"/>
      </p:cViewPr>
      <p:guideLst>
        <p:guide orient="horz" pos="430"/>
        <p:guide orient="horz" pos="3888"/>
        <p:guide pos="576"/>
        <p:guide pos="7104"/>
        <p:guide pos="431"/>
        <p:guide pos="7247"/>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17" d="100"/>
        <a:sy n="117"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notesMaster" Target="notesMasters/notesMaster1.xml"/><Relationship Id="rId50" Type="http://schemas.openxmlformats.org/officeDocument/2006/relationships/viewProps" Target="viewProp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 Type="http://schemas.openxmlformats.org/officeDocument/2006/relationships/slideMaster" Target="slideMasters/slideMaster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presProps" Target="presProp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tableStyles" Target="tableStyles.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handoutMaster" Target="handoutMasters/handoutMaster1.xml"/><Relationship Id="rId8" Type="http://schemas.openxmlformats.org/officeDocument/2006/relationships/slide" Target="slides/slide3.xml"/><Relationship Id="rId51"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20" Type="http://schemas.openxmlformats.org/officeDocument/2006/relationships/slide" Target="slides/slide15.xml"/><Relationship Id="rId41" Type="http://schemas.openxmlformats.org/officeDocument/2006/relationships/slide" Target="slides/slide36.xml"/><Relationship Id="rId1" Type="http://schemas.openxmlformats.org/officeDocument/2006/relationships/customXml" Target="../customXml/item1.xml"/><Relationship Id="rId6" Type="http://schemas.openxmlformats.org/officeDocument/2006/relationships/slide" Target="slides/slide1.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2F4C662-E6D4-4553-97DA-FE5F114E29E5}" type="doc">
      <dgm:prSet loTypeId="urn:microsoft.com/office/officeart/2005/8/layout/process1" loCatId="process" qsTypeId="urn:microsoft.com/office/officeart/2005/8/quickstyle/simple1" qsCatId="simple" csTypeId="urn:microsoft.com/office/officeart/2005/8/colors/colorful1" csCatId="colorful" phldr="1"/>
      <dgm:spPr/>
    </dgm:pt>
    <dgm:pt modelId="{148CE2E7-B6CB-4806-BF2B-D9359E2390C6}">
      <dgm:prSet phldrT="[Text]" custT="1"/>
      <dgm:spPr/>
      <dgm:t>
        <a:bodyPr/>
        <a:lstStyle/>
        <a:p>
          <a:r>
            <a:rPr lang="en-GB" sz="2000" dirty="0"/>
            <a:t>Input Values</a:t>
          </a:r>
        </a:p>
      </dgm:t>
    </dgm:pt>
    <dgm:pt modelId="{848E3DBB-BFB6-446D-961A-01EAE6C4B26E}" type="parTrans" cxnId="{74A0E78C-30E7-476A-A4F3-C6B10B3C976C}">
      <dgm:prSet/>
      <dgm:spPr/>
      <dgm:t>
        <a:bodyPr/>
        <a:lstStyle/>
        <a:p>
          <a:endParaRPr lang="en-GB"/>
        </a:p>
      </dgm:t>
    </dgm:pt>
    <dgm:pt modelId="{C123C785-E9AF-43BA-95C0-5999392204DE}" type="sibTrans" cxnId="{74A0E78C-30E7-476A-A4F3-C6B10B3C976C}">
      <dgm:prSet/>
      <dgm:spPr/>
      <dgm:t>
        <a:bodyPr/>
        <a:lstStyle/>
        <a:p>
          <a:endParaRPr lang="en-GB"/>
        </a:p>
      </dgm:t>
    </dgm:pt>
    <dgm:pt modelId="{2DC01E54-415C-45F4-B32E-48A28D1B3BCC}">
      <dgm:prSet phldrT="[Text]" custT="1"/>
      <dgm:spPr/>
      <dgm:t>
        <a:bodyPr/>
        <a:lstStyle/>
        <a:p>
          <a:r>
            <a:rPr lang="en-GB" sz="2000" dirty="0"/>
            <a:t>Arcade</a:t>
          </a:r>
        </a:p>
        <a:p>
          <a:r>
            <a:rPr lang="en-GB" sz="2000" dirty="0"/>
            <a:t>Expression</a:t>
          </a:r>
        </a:p>
      </dgm:t>
    </dgm:pt>
    <dgm:pt modelId="{1884594D-6DBF-48DF-A6A3-D8884D438D0A}" type="parTrans" cxnId="{6DD9FD26-CEF7-4D38-8AB1-A6A81FC005BF}">
      <dgm:prSet/>
      <dgm:spPr/>
      <dgm:t>
        <a:bodyPr/>
        <a:lstStyle/>
        <a:p>
          <a:endParaRPr lang="en-GB"/>
        </a:p>
      </dgm:t>
    </dgm:pt>
    <dgm:pt modelId="{9C43EF96-880D-4D10-BF63-391E9B7AFE3E}" type="sibTrans" cxnId="{6DD9FD26-CEF7-4D38-8AB1-A6A81FC005BF}">
      <dgm:prSet/>
      <dgm:spPr/>
      <dgm:t>
        <a:bodyPr/>
        <a:lstStyle/>
        <a:p>
          <a:endParaRPr lang="en-GB"/>
        </a:p>
      </dgm:t>
    </dgm:pt>
    <dgm:pt modelId="{7F128448-4AC9-46CC-95F9-456658D3E9EE}">
      <dgm:prSet phldrT="[Text]" custT="1"/>
      <dgm:spPr/>
      <dgm:t>
        <a:bodyPr/>
        <a:lstStyle/>
        <a:p>
          <a:r>
            <a:rPr lang="en-GB" sz="2000" dirty="0"/>
            <a:t>Result Value</a:t>
          </a:r>
        </a:p>
      </dgm:t>
    </dgm:pt>
    <dgm:pt modelId="{13FC3FB1-D6C7-4E9B-A040-F1AB591B7B27}" type="parTrans" cxnId="{0B60532D-4D01-4624-8C36-73F911F9605B}">
      <dgm:prSet/>
      <dgm:spPr/>
      <dgm:t>
        <a:bodyPr/>
        <a:lstStyle/>
        <a:p>
          <a:endParaRPr lang="en-GB"/>
        </a:p>
      </dgm:t>
    </dgm:pt>
    <dgm:pt modelId="{56F5BCF1-684A-4AF7-BC1C-539FD3B104E3}" type="sibTrans" cxnId="{0B60532D-4D01-4624-8C36-73F911F9605B}">
      <dgm:prSet/>
      <dgm:spPr/>
      <dgm:t>
        <a:bodyPr/>
        <a:lstStyle/>
        <a:p>
          <a:endParaRPr lang="en-GB"/>
        </a:p>
      </dgm:t>
    </dgm:pt>
    <dgm:pt modelId="{34436C8A-16A0-470A-900B-C6CF9163E51C}" type="pres">
      <dgm:prSet presAssocID="{52F4C662-E6D4-4553-97DA-FE5F114E29E5}" presName="Name0" presStyleCnt="0">
        <dgm:presLayoutVars>
          <dgm:dir/>
          <dgm:resizeHandles val="exact"/>
        </dgm:presLayoutVars>
      </dgm:prSet>
      <dgm:spPr/>
    </dgm:pt>
    <dgm:pt modelId="{EDBB2C39-1564-461B-861A-77ADC2DB3FD1}" type="pres">
      <dgm:prSet presAssocID="{148CE2E7-B6CB-4806-BF2B-D9359E2390C6}" presName="node" presStyleLbl="node1" presStyleIdx="0" presStyleCnt="3">
        <dgm:presLayoutVars>
          <dgm:bulletEnabled val="1"/>
        </dgm:presLayoutVars>
      </dgm:prSet>
      <dgm:spPr/>
    </dgm:pt>
    <dgm:pt modelId="{59588751-942C-44C8-9FC4-242EC47CCE3E}" type="pres">
      <dgm:prSet presAssocID="{C123C785-E9AF-43BA-95C0-5999392204DE}" presName="sibTrans" presStyleLbl="sibTrans2D1" presStyleIdx="0" presStyleCnt="2"/>
      <dgm:spPr/>
    </dgm:pt>
    <dgm:pt modelId="{72540074-A9D2-4F26-B946-A12D6BB162DD}" type="pres">
      <dgm:prSet presAssocID="{C123C785-E9AF-43BA-95C0-5999392204DE}" presName="connectorText" presStyleLbl="sibTrans2D1" presStyleIdx="0" presStyleCnt="2"/>
      <dgm:spPr/>
    </dgm:pt>
    <dgm:pt modelId="{03ED1299-AD0E-41BD-807D-BEFEDC2117BE}" type="pres">
      <dgm:prSet presAssocID="{2DC01E54-415C-45F4-B32E-48A28D1B3BCC}" presName="node" presStyleLbl="node1" presStyleIdx="1" presStyleCnt="3">
        <dgm:presLayoutVars>
          <dgm:bulletEnabled val="1"/>
        </dgm:presLayoutVars>
      </dgm:prSet>
      <dgm:spPr/>
    </dgm:pt>
    <dgm:pt modelId="{B42DF14D-836F-49BC-B862-BE82FF06EE5E}" type="pres">
      <dgm:prSet presAssocID="{9C43EF96-880D-4D10-BF63-391E9B7AFE3E}" presName="sibTrans" presStyleLbl="sibTrans2D1" presStyleIdx="1" presStyleCnt="2"/>
      <dgm:spPr/>
    </dgm:pt>
    <dgm:pt modelId="{A9478C8A-3AB2-4EE2-A7E7-78BE432676E7}" type="pres">
      <dgm:prSet presAssocID="{9C43EF96-880D-4D10-BF63-391E9B7AFE3E}" presName="connectorText" presStyleLbl="sibTrans2D1" presStyleIdx="1" presStyleCnt="2"/>
      <dgm:spPr/>
    </dgm:pt>
    <dgm:pt modelId="{C81B985E-C1F5-4049-BF0A-22EB57188126}" type="pres">
      <dgm:prSet presAssocID="{7F128448-4AC9-46CC-95F9-456658D3E9EE}" presName="node" presStyleLbl="node1" presStyleIdx="2" presStyleCnt="3">
        <dgm:presLayoutVars>
          <dgm:bulletEnabled val="1"/>
        </dgm:presLayoutVars>
      </dgm:prSet>
      <dgm:spPr/>
    </dgm:pt>
  </dgm:ptLst>
  <dgm:cxnLst>
    <dgm:cxn modelId="{408A4E08-3EA2-6A45-A474-9C147E4D3F83}" type="presOf" srcId="{148CE2E7-B6CB-4806-BF2B-D9359E2390C6}" destId="{EDBB2C39-1564-461B-861A-77ADC2DB3FD1}" srcOrd="0" destOrd="0" presId="urn:microsoft.com/office/officeart/2005/8/layout/process1"/>
    <dgm:cxn modelId="{6DD9FD26-CEF7-4D38-8AB1-A6A81FC005BF}" srcId="{52F4C662-E6D4-4553-97DA-FE5F114E29E5}" destId="{2DC01E54-415C-45F4-B32E-48A28D1B3BCC}" srcOrd="1" destOrd="0" parTransId="{1884594D-6DBF-48DF-A6A3-D8884D438D0A}" sibTransId="{9C43EF96-880D-4D10-BF63-391E9B7AFE3E}"/>
    <dgm:cxn modelId="{0B60532D-4D01-4624-8C36-73F911F9605B}" srcId="{52F4C662-E6D4-4553-97DA-FE5F114E29E5}" destId="{7F128448-4AC9-46CC-95F9-456658D3E9EE}" srcOrd="2" destOrd="0" parTransId="{13FC3FB1-D6C7-4E9B-A040-F1AB591B7B27}" sibTransId="{56F5BCF1-684A-4AF7-BC1C-539FD3B104E3}"/>
    <dgm:cxn modelId="{D5827F62-D15E-9B43-93F6-2BB0230506DC}" type="presOf" srcId="{9C43EF96-880D-4D10-BF63-391E9B7AFE3E}" destId="{A9478C8A-3AB2-4EE2-A7E7-78BE432676E7}" srcOrd="1" destOrd="0" presId="urn:microsoft.com/office/officeart/2005/8/layout/process1"/>
    <dgm:cxn modelId="{2DA3F767-1B93-3541-8C0D-FF01CF031A64}" type="presOf" srcId="{9C43EF96-880D-4D10-BF63-391E9B7AFE3E}" destId="{B42DF14D-836F-49BC-B862-BE82FF06EE5E}" srcOrd="0" destOrd="0" presId="urn:microsoft.com/office/officeart/2005/8/layout/process1"/>
    <dgm:cxn modelId="{74A0E78C-30E7-476A-A4F3-C6B10B3C976C}" srcId="{52F4C662-E6D4-4553-97DA-FE5F114E29E5}" destId="{148CE2E7-B6CB-4806-BF2B-D9359E2390C6}" srcOrd="0" destOrd="0" parTransId="{848E3DBB-BFB6-446D-961A-01EAE6C4B26E}" sibTransId="{C123C785-E9AF-43BA-95C0-5999392204DE}"/>
    <dgm:cxn modelId="{0DCBE494-4FC6-4F4F-A1B5-375664527087}" type="presOf" srcId="{7F128448-4AC9-46CC-95F9-456658D3E9EE}" destId="{C81B985E-C1F5-4049-BF0A-22EB57188126}" srcOrd="0" destOrd="0" presId="urn:microsoft.com/office/officeart/2005/8/layout/process1"/>
    <dgm:cxn modelId="{210AF09D-94DE-E145-A13B-F27F34A69E5D}" type="presOf" srcId="{C123C785-E9AF-43BA-95C0-5999392204DE}" destId="{72540074-A9D2-4F26-B946-A12D6BB162DD}" srcOrd="1" destOrd="0" presId="urn:microsoft.com/office/officeart/2005/8/layout/process1"/>
    <dgm:cxn modelId="{97BAB19E-58B0-1045-8284-4226742EDF14}" type="presOf" srcId="{2DC01E54-415C-45F4-B32E-48A28D1B3BCC}" destId="{03ED1299-AD0E-41BD-807D-BEFEDC2117BE}" srcOrd="0" destOrd="0" presId="urn:microsoft.com/office/officeart/2005/8/layout/process1"/>
    <dgm:cxn modelId="{69F23FAB-F6EA-544E-9D6F-7706F1C3630D}" type="presOf" srcId="{C123C785-E9AF-43BA-95C0-5999392204DE}" destId="{59588751-942C-44C8-9FC4-242EC47CCE3E}" srcOrd="0" destOrd="0" presId="urn:microsoft.com/office/officeart/2005/8/layout/process1"/>
    <dgm:cxn modelId="{E6707CB9-42A4-1249-814C-911288B0A84C}" type="presOf" srcId="{52F4C662-E6D4-4553-97DA-FE5F114E29E5}" destId="{34436C8A-16A0-470A-900B-C6CF9163E51C}" srcOrd="0" destOrd="0" presId="urn:microsoft.com/office/officeart/2005/8/layout/process1"/>
    <dgm:cxn modelId="{30E43A11-1B9E-B34E-AC41-647544F2106E}" type="presParOf" srcId="{34436C8A-16A0-470A-900B-C6CF9163E51C}" destId="{EDBB2C39-1564-461B-861A-77ADC2DB3FD1}" srcOrd="0" destOrd="0" presId="urn:microsoft.com/office/officeart/2005/8/layout/process1"/>
    <dgm:cxn modelId="{9A25AAD5-BACA-A347-A4D2-C09D8E1412D3}" type="presParOf" srcId="{34436C8A-16A0-470A-900B-C6CF9163E51C}" destId="{59588751-942C-44C8-9FC4-242EC47CCE3E}" srcOrd="1" destOrd="0" presId="urn:microsoft.com/office/officeart/2005/8/layout/process1"/>
    <dgm:cxn modelId="{7F00CAE7-2921-0D42-BCDF-C0175CCCCA06}" type="presParOf" srcId="{59588751-942C-44C8-9FC4-242EC47CCE3E}" destId="{72540074-A9D2-4F26-B946-A12D6BB162DD}" srcOrd="0" destOrd="0" presId="urn:microsoft.com/office/officeart/2005/8/layout/process1"/>
    <dgm:cxn modelId="{38C95E31-28A1-6744-BEC3-4B9475B85559}" type="presParOf" srcId="{34436C8A-16A0-470A-900B-C6CF9163E51C}" destId="{03ED1299-AD0E-41BD-807D-BEFEDC2117BE}" srcOrd="2" destOrd="0" presId="urn:microsoft.com/office/officeart/2005/8/layout/process1"/>
    <dgm:cxn modelId="{1039F9A8-9448-C545-B968-4DA34BDC6995}" type="presParOf" srcId="{34436C8A-16A0-470A-900B-C6CF9163E51C}" destId="{B42DF14D-836F-49BC-B862-BE82FF06EE5E}" srcOrd="3" destOrd="0" presId="urn:microsoft.com/office/officeart/2005/8/layout/process1"/>
    <dgm:cxn modelId="{DADFD58C-EA38-5940-93E5-7941CAA46332}" type="presParOf" srcId="{B42DF14D-836F-49BC-B862-BE82FF06EE5E}" destId="{A9478C8A-3AB2-4EE2-A7E7-78BE432676E7}" srcOrd="0" destOrd="0" presId="urn:microsoft.com/office/officeart/2005/8/layout/process1"/>
    <dgm:cxn modelId="{626EAE88-0CC3-3F4F-B6FB-73E779373E8C}" type="presParOf" srcId="{34436C8A-16A0-470A-900B-C6CF9163E51C}" destId="{C81B985E-C1F5-4049-BF0A-22EB57188126}" srcOrd="4" destOrd="0" presId="urn:microsoft.com/office/officeart/2005/8/layout/process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7E5DEB1-B7A7-4FDC-A489-834AF23ADFA4}" type="doc">
      <dgm:prSet loTypeId="urn:microsoft.com/office/officeart/2005/8/layout/hList6" loCatId="list" qsTypeId="urn:microsoft.com/office/officeart/2005/8/quickstyle/simple1" qsCatId="simple" csTypeId="urn:microsoft.com/office/officeart/2005/8/colors/colorful1" csCatId="colorful" phldr="1"/>
      <dgm:spPr/>
      <dgm:t>
        <a:bodyPr/>
        <a:lstStyle/>
        <a:p>
          <a:endParaRPr lang="en-US"/>
        </a:p>
      </dgm:t>
    </dgm:pt>
    <dgm:pt modelId="{56B589E9-1364-4F13-9F7A-C15B141EE5A1}">
      <dgm:prSet phldrT="[Text]" custT="1"/>
      <dgm:spPr/>
      <dgm:t>
        <a:bodyPr/>
        <a:lstStyle/>
        <a:p>
          <a:endParaRPr lang="en-US" sz="1600" b="1" dirty="0"/>
        </a:p>
      </dgm:t>
    </dgm:pt>
    <dgm:pt modelId="{63DA9313-32C2-4CFC-B464-D5FD6E72F99E}" type="parTrans" cxnId="{4A71D8EE-5CC6-485D-8DE9-7595A7BA7CBA}">
      <dgm:prSet/>
      <dgm:spPr/>
      <dgm:t>
        <a:bodyPr/>
        <a:lstStyle/>
        <a:p>
          <a:endParaRPr lang="en-US"/>
        </a:p>
      </dgm:t>
    </dgm:pt>
    <dgm:pt modelId="{3EC09D14-06F5-4EE0-80D8-7613E7FA3606}" type="sibTrans" cxnId="{4A71D8EE-5CC6-485D-8DE9-7595A7BA7CBA}">
      <dgm:prSet/>
      <dgm:spPr/>
      <dgm:t>
        <a:bodyPr/>
        <a:lstStyle/>
        <a:p>
          <a:endParaRPr lang="en-US"/>
        </a:p>
      </dgm:t>
    </dgm:pt>
    <dgm:pt modelId="{A51E48F5-FA59-42C7-BA63-BFE1E1523A2B}">
      <dgm:prSet phldrT="[Text]" custT="1"/>
      <dgm:spPr/>
      <dgm:t>
        <a:bodyPr/>
        <a:lstStyle/>
        <a:p>
          <a:endParaRPr lang="en-US" sz="1600" b="1" dirty="0"/>
        </a:p>
      </dgm:t>
    </dgm:pt>
    <dgm:pt modelId="{D51635B5-0B76-48D0-828D-592BFC05A8FC}" type="sibTrans" cxnId="{1CED5BA6-F40E-4DB4-90C4-164E867A5425}">
      <dgm:prSet/>
      <dgm:spPr/>
      <dgm:t>
        <a:bodyPr/>
        <a:lstStyle/>
        <a:p>
          <a:endParaRPr lang="en-US"/>
        </a:p>
      </dgm:t>
    </dgm:pt>
    <dgm:pt modelId="{76980F00-2954-4B1B-9F2C-6621C0A1BB6E}" type="parTrans" cxnId="{1CED5BA6-F40E-4DB4-90C4-164E867A5425}">
      <dgm:prSet/>
      <dgm:spPr/>
      <dgm:t>
        <a:bodyPr/>
        <a:lstStyle/>
        <a:p>
          <a:endParaRPr lang="en-US"/>
        </a:p>
      </dgm:t>
    </dgm:pt>
    <dgm:pt modelId="{1233F91E-EA75-479B-853C-C9436F916126}">
      <dgm:prSet phldrT="[Text]" custT="1"/>
      <dgm:spPr/>
      <dgm:t>
        <a:bodyPr/>
        <a:lstStyle/>
        <a:p>
          <a:endParaRPr lang="en-US" sz="1600" dirty="0"/>
        </a:p>
      </dgm:t>
    </dgm:pt>
    <dgm:pt modelId="{CEE337A6-703F-40FB-94EB-01F2CA6715FD}" type="sibTrans" cxnId="{59BF5E4B-A332-4ED7-9FB0-87A43702714D}">
      <dgm:prSet/>
      <dgm:spPr/>
      <dgm:t>
        <a:bodyPr/>
        <a:lstStyle/>
        <a:p>
          <a:endParaRPr lang="en-US"/>
        </a:p>
      </dgm:t>
    </dgm:pt>
    <dgm:pt modelId="{4AD784B3-05B9-4369-8046-2CAAF0CC4240}" type="parTrans" cxnId="{59BF5E4B-A332-4ED7-9FB0-87A43702714D}">
      <dgm:prSet/>
      <dgm:spPr/>
      <dgm:t>
        <a:bodyPr/>
        <a:lstStyle/>
        <a:p>
          <a:endParaRPr lang="en-US"/>
        </a:p>
      </dgm:t>
    </dgm:pt>
    <dgm:pt modelId="{3989E14C-ADC4-4395-B744-E088751A5CFB}" type="pres">
      <dgm:prSet presAssocID="{77E5DEB1-B7A7-4FDC-A489-834AF23ADFA4}" presName="Name0" presStyleCnt="0">
        <dgm:presLayoutVars>
          <dgm:dir/>
          <dgm:resizeHandles val="exact"/>
        </dgm:presLayoutVars>
      </dgm:prSet>
      <dgm:spPr/>
    </dgm:pt>
    <dgm:pt modelId="{3A187FBD-F297-4F17-A660-B95932053297}" type="pres">
      <dgm:prSet presAssocID="{A51E48F5-FA59-42C7-BA63-BFE1E1523A2B}" presName="node" presStyleLbl="node1" presStyleIdx="0" presStyleCnt="3">
        <dgm:presLayoutVars>
          <dgm:bulletEnabled val="1"/>
        </dgm:presLayoutVars>
      </dgm:prSet>
      <dgm:spPr/>
    </dgm:pt>
    <dgm:pt modelId="{BDDD995F-CC6F-4281-B22A-93C84BD84E99}" type="pres">
      <dgm:prSet presAssocID="{D51635B5-0B76-48D0-828D-592BFC05A8FC}" presName="sibTrans" presStyleCnt="0"/>
      <dgm:spPr/>
    </dgm:pt>
    <dgm:pt modelId="{D28BD820-0A58-4F55-A8B4-7F593271FC34}" type="pres">
      <dgm:prSet presAssocID="{56B589E9-1364-4F13-9F7A-C15B141EE5A1}" presName="node" presStyleLbl="node1" presStyleIdx="1" presStyleCnt="3">
        <dgm:presLayoutVars>
          <dgm:bulletEnabled val="1"/>
        </dgm:presLayoutVars>
      </dgm:prSet>
      <dgm:spPr/>
    </dgm:pt>
    <dgm:pt modelId="{66F1A76E-07B9-4588-9CA3-83B764C27F8A}" type="pres">
      <dgm:prSet presAssocID="{3EC09D14-06F5-4EE0-80D8-7613E7FA3606}" presName="sibTrans" presStyleCnt="0"/>
      <dgm:spPr/>
    </dgm:pt>
    <dgm:pt modelId="{4328E184-6E2A-46D8-9F2A-0E624F1C6DDC}" type="pres">
      <dgm:prSet presAssocID="{1233F91E-EA75-479B-853C-C9436F916126}" presName="node" presStyleLbl="node1" presStyleIdx="2" presStyleCnt="3">
        <dgm:presLayoutVars>
          <dgm:bulletEnabled val="1"/>
        </dgm:presLayoutVars>
      </dgm:prSet>
      <dgm:spPr/>
    </dgm:pt>
  </dgm:ptLst>
  <dgm:cxnLst>
    <dgm:cxn modelId="{59BF5E4B-A332-4ED7-9FB0-87A43702714D}" srcId="{77E5DEB1-B7A7-4FDC-A489-834AF23ADFA4}" destId="{1233F91E-EA75-479B-853C-C9436F916126}" srcOrd="2" destOrd="0" parTransId="{4AD784B3-05B9-4369-8046-2CAAF0CC4240}" sibTransId="{CEE337A6-703F-40FB-94EB-01F2CA6715FD}"/>
    <dgm:cxn modelId="{627CB466-72C9-E84E-90D8-E6C4849BA6D9}" type="presOf" srcId="{77E5DEB1-B7A7-4FDC-A489-834AF23ADFA4}" destId="{3989E14C-ADC4-4395-B744-E088751A5CFB}" srcOrd="0" destOrd="0" presId="urn:microsoft.com/office/officeart/2005/8/layout/hList6"/>
    <dgm:cxn modelId="{04A2EC6B-71A9-A345-8F56-BC275B9B96CA}" type="presOf" srcId="{56B589E9-1364-4F13-9F7A-C15B141EE5A1}" destId="{D28BD820-0A58-4F55-A8B4-7F593271FC34}" srcOrd="0" destOrd="0" presId="urn:microsoft.com/office/officeart/2005/8/layout/hList6"/>
    <dgm:cxn modelId="{6C644E9C-9F1D-A44A-A671-2966DC7CFEE3}" type="presOf" srcId="{A51E48F5-FA59-42C7-BA63-BFE1E1523A2B}" destId="{3A187FBD-F297-4F17-A660-B95932053297}" srcOrd="0" destOrd="0" presId="urn:microsoft.com/office/officeart/2005/8/layout/hList6"/>
    <dgm:cxn modelId="{1CED5BA6-F40E-4DB4-90C4-164E867A5425}" srcId="{77E5DEB1-B7A7-4FDC-A489-834AF23ADFA4}" destId="{A51E48F5-FA59-42C7-BA63-BFE1E1523A2B}" srcOrd="0" destOrd="0" parTransId="{76980F00-2954-4B1B-9F2C-6621C0A1BB6E}" sibTransId="{D51635B5-0B76-48D0-828D-592BFC05A8FC}"/>
    <dgm:cxn modelId="{84B357ED-4784-2B47-B892-4A84D435C254}" type="presOf" srcId="{1233F91E-EA75-479B-853C-C9436F916126}" destId="{4328E184-6E2A-46D8-9F2A-0E624F1C6DDC}" srcOrd="0" destOrd="0" presId="urn:microsoft.com/office/officeart/2005/8/layout/hList6"/>
    <dgm:cxn modelId="{4A71D8EE-5CC6-485D-8DE9-7595A7BA7CBA}" srcId="{77E5DEB1-B7A7-4FDC-A489-834AF23ADFA4}" destId="{56B589E9-1364-4F13-9F7A-C15B141EE5A1}" srcOrd="1" destOrd="0" parTransId="{63DA9313-32C2-4CFC-B464-D5FD6E72F99E}" sibTransId="{3EC09D14-06F5-4EE0-80D8-7613E7FA3606}"/>
    <dgm:cxn modelId="{A37A86BF-BB09-E043-A01D-B23F35324536}" type="presParOf" srcId="{3989E14C-ADC4-4395-B744-E088751A5CFB}" destId="{3A187FBD-F297-4F17-A660-B95932053297}" srcOrd="0" destOrd="0" presId="urn:microsoft.com/office/officeart/2005/8/layout/hList6"/>
    <dgm:cxn modelId="{04BB18C3-E009-5F4D-9F7A-25B6502D157D}" type="presParOf" srcId="{3989E14C-ADC4-4395-B744-E088751A5CFB}" destId="{BDDD995F-CC6F-4281-B22A-93C84BD84E99}" srcOrd="1" destOrd="0" presId="urn:microsoft.com/office/officeart/2005/8/layout/hList6"/>
    <dgm:cxn modelId="{086648F9-C64D-8D40-89BF-5FE626FE6AB9}" type="presParOf" srcId="{3989E14C-ADC4-4395-B744-E088751A5CFB}" destId="{D28BD820-0A58-4F55-A8B4-7F593271FC34}" srcOrd="2" destOrd="0" presId="urn:microsoft.com/office/officeart/2005/8/layout/hList6"/>
    <dgm:cxn modelId="{EAA9AB58-1642-B54B-9BC1-DB986299F1FD}" type="presParOf" srcId="{3989E14C-ADC4-4395-B744-E088751A5CFB}" destId="{66F1A76E-07B9-4588-9CA3-83B764C27F8A}" srcOrd="3" destOrd="0" presId="urn:microsoft.com/office/officeart/2005/8/layout/hList6"/>
    <dgm:cxn modelId="{C15D9369-A26E-894E-9A7F-81FB6934CB78}" type="presParOf" srcId="{3989E14C-ADC4-4395-B744-E088751A5CFB}" destId="{4328E184-6E2A-46D8-9F2A-0E624F1C6DDC}" srcOrd="4" destOrd="0" presId="urn:microsoft.com/office/officeart/2005/8/layout/hList6"/>
  </dgm:cxnLst>
  <dgm:bg>
    <a:noFill/>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BB2C39-1564-461B-861A-77ADC2DB3FD1}">
      <dsp:nvSpPr>
        <dsp:cNvPr id="0" name=""/>
        <dsp:cNvSpPr/>
      </dsp:nvSpPr>
      <dsp:spPr>
        <a:xfrm>
          <a:off x="8328" y="138229"/>
          <a:ext cx="2489161" cy="1493496"/>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GB" sz="2000" kern="1200" dirty="0"/>
            <a:t>Input Values</a:t>
          </a:r>
        </a:p>
      </dsp:txBody>
      <dsp:txXfrm>
        <a:off x="52071" y="181972"/>
        <a:ext cx="2401675" cy="1406010"/>
      </dsp:txXfrm>
    </dsp:sp>
    <dsp:sp modelId="{59588751-942C-44C8-9FC4-242EC47CCE3E}">
      <dsp:nvSpPr>
        <dsp:cNvPr id="0" name=""/>
        <dsp:cNvSpPr/>
      </dsp:nvSpPr>
      <dsp:spPr>
        <a:xfrm>
          <a:off x="2746405" y="576321"/>
          <a:ext cx="527702" cy="617312"/>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244600">
            <a:lnSpc>
              <a:spcPct val="90000"/>
            </a:lnSpc>
            <a:spcBef>
              <a:spcPct val="0"/>
            </a:spcBef>
            <a:spcAft>
              <a:spcPct val="35000"/>
            </a:spcAft>
            <a:buNone/>
          </a:pPr>
          <a:endParaRPr lang="en-GB" sz="2800" kern="1200"/>
        </a:p>
      </dsp:txBody>
      <dsp:txXfrm>
        <a:off x="2746405" y="699783"/>
        <a:ext cx="369391" cy="370388"/>
      </dsp:txXfrm>
    </dsp:sp>
    <dsp:sp modelId="{03ED1299-AD0E-41BD-807D-BEFEDC2117BE}">
      <dsp:nvSpPr>
        <dsp:cNvPr id="0" name=""/>
        <dsp:cNvSpPr/>
      </dsp:nvSpPr>
      <dsp:spPr>
        <a:xfrm>
          <a:off x="3493154" y="138229"/>
          <a:ext cx="2489161" cy="1493496"/>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GB" sz="2000" kern="1200" dirty="0"/>
            <a:t>Arcade</a:t>
          </a:r>
        </a:p>
        <a:p>
          <a:pPr marL="0" lvl="0" indent="0" algn="ctr" defTabSz="889000">
            <a:lnSpc>
              <a:spcPct val="90000"/>
            </a:lnSpc>
            <a:spcBef>
              <a:spcPct val="0"/>
            </a:spcBef>
            <a:spcAft>
              <a:spcPct val="35000"/>
            </a:spcAft>
            <a:buNone/>
          </a:pPr>
          <a:r>
            <a:rPr lang="en-GB" sz="2000" kern="1200" dirty="0"/>
            <a:t>Expression</a:t>
          </a:r>
        </a:p>
      </dsp:txBody>
      <dsp:txXfrm>
        <a:off x="3536897" y="181972"/>
        <a:ext cx="2401675" cy="1406010"/>
      </dsp:txXfrm>
    </dsp:sp>
    <dsp:sp modelId="{B42DF14D-836F-49BC-B862-BE82FF06EE5E}">
      <dsp:nvSpPr>
        <dsp:cNvPr id="0" name=""/>
        <dsp:cNvSpPr/>
      </dsp:nvSpPr>
      <dsp:spPr>
        <a:xfrm>
          <a:off x="6231231" y="576321"/>
          <a:ext cx="527702" cy="617312"/>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244600">
            <a:lnSpc>
              <a:spcPct val="90000"/>
            </a:lnSpc>
            <a:spcBef>
              <a:spcPct val="0"/>
            </a:spcBef>
            <a:spcAft>
              <a:spcPct val="35000"/>
            </a:spcAft>
            <a:buNone/>
          </a:pPr>
          <a:endParaRPr lang="en-GB" sz="2800" kern="1200"/>
        </a:p>
      </dsp:txBody>
      <dsp:txXfrm>
        <a:off x="6231231" y="699783"/>
        <a:ext cx="369391" cy="370388"/>
      </dsp:txXfrm>
    </dsp:sp>
    <dsp:sp modelId="{C81B985E-C1F5-4049-BF0A-22EB57188126}">
      <dsp:nvSpPr>
        <dsp:cNvPr id="0" name=""/>
        <dsp:cNvSpPr/>
      </dsp:nvSpPr>
      <dsp:spPr>
        <a:xfrm>
          <a:off x="6977980" y="138229"/>
          <a:ext cx="2489161" cy="1493496"/>
        </a:xfrm>
        <a:prstGeom prst="roundRect">
          <a:avLst>
            <a:gd name="adj" fmla="val 1000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GB" sz="2000" kern="1200" dirty="0"/>
            <a:t>Result Value</a:t>
          </a:r>
        </a:p>
      </dsp:txBody>
      <dsp:txXfrm>
        <a:off x="7021723" y="181972"/>
        <a:ext cx="2401675" cy="140601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187FBD-F297-4F17-A660-B95932053297}">
      <dsp:nvSpPr>
        <dsp:cNvPr id="0" name=""/>
        <dsp:cNvSpPr/>
      </dsp:nvSpPr>
      <dsp:spPr>
        <a:xfrm rot="16200000">
          <a:off x="-487050" y="488412"/>
          <a:ext cx="4519448" cy="3542622"/>
        </a:xfrm>
        <a:prstGeom prst="flowChartManualOperation">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0" rIns="101600" bIns="0" numCol="1" spcCol="1270" anchor="ctr" anchorCtr="0">
          <a:noAutofit/>
        </a:bodyPr>
        <a:lstStyle/>
        <a:p>
          <a:pPr marL="0" lvl="0" indent="0" algn="ctr" defTabSz="711200">
            <a:lnSpc>
              <a:spcPct val="90000"/>
            </a:lnSpc>
            <a:spcBef>
              <a:spcPct val="0"/>
            </a:spcBef>
            <a:spcAft>
              <a:spcPct val="35000"/>
            </a:spcAft>
            <a:buNone/>
          </a:pPr>
          <a:endParaRPr lang="en-US" sz="1600" b="1" kern="1200" dirty="0"/>
        </a:p>
      </dsp:txBody>
      <dsp:txXfrm rot="5400000">
        <a:off x="1363" y="903889"/>
        <a:ext cx="3542622" cy="2711668"/>
      </dsp:txXfrm>
    </dsp:sp>
    <dsp:sp modelId="{D28BD820-0A58-4F55-A8B4-7F593271FC34}">
      <dsp:nvSpPr>
        <dsp:cNvPr id="0" name=""/>
        <dsp:cNvSpPr/>
      </dsp:nvSpPr>
      <dsp:spPr>
        <a:xfrm rot="16200000">
          <a:off x="3321268" y="488412"/>
          <a:ext cx="4519448" cy="3542622"/>
        </a:xfrm>
        <a:prstGeom prst="flowChartManualOperation">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0" rIns="101600" bIns="0" numCol="1" spcCol="1270" anchor="ctr" anchorCtr="0">
          <a:noAutofit/>
        </a:bodyPr>
        <a:lstStyle/>
        <a:p>
          <a:pPr marL="0" lvl="0" indent="0" algn="ctr" defTabSz="711200">
            <a:lnSpc>
              <a:spcPct val="90000"/>
            </a:lnSpc>
            <a:spcBef>
              <a:spcPct val="0"/>
            </a:spcBef>
            <a:spcAft>
              <a:spcPct val="35000"/>
            </a:spcAft>
            <a:buNone/>
          </a:pPr>
          <a:endParaRPr lang="en-US" sz="1600" b="1" kern="1200" dirty="0"/>
        </a:p>
      </dsp:txBody>
      <dsp:txXfrm rot="5400000">
        <a:off x="3809681" y="903889"/>
        <a:ext cx="3542622" cy="2711668"/>
      </dsp:txXfrm>
    </dsp:sp>
    <dsp:sp modelId="{4328E184-6E2A-46D8-9F2A-0E624F1C6DDC}">
      <dsp:nvSpPr>
        <dsp:cNvPr id="0" name=""/>
        <dsp:cNvSpPr/>
      </dsp:nvSpPr>
      <dsp:spPr>
        <a:xfrm rot="16200000">
          <a:off x="7129588" y="488412"/>
          <a:ext cx="4519448" cy="3542622"/>
        </a:xfrm>
        <a:prstGeom prst="flowChartManualOperation">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0" rIns="101600" bIns="0" numCol="1" spcCol="1270" anchor="ctr" anchorCtr="0">
          <a:noAutofit/>
        </a:bodyPr>
        <a:lstStyle/>
        <a:p>
          <a:pPr marL="0" lvl="0" indent="0" algn="ctr" defTabSz="711200">
            <a:lnSpc>
              <a:spcPct val="90000"/>
            </a:lnSpc>
            <a:spcBef>
              <a:spcPct val="0"/>
            </a:spcBef>
            <a:spcAft>
              <a:spcPct val="35000"/>
            </a:spcAft>
            <a:buNone/>
          </a:pPr>
          <a:endParaRPr lang="en-US" sz="1600" kern="1200" dirty="0"/>
        </a:p>
      </dsp:txBody>
      <dsp:txXfrm rot="5400000">
        <a:off x="7618001" y="903889"/>
        <a:ext cx="3542622" cy="2711668"/>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68B4AB64-BB16-014D-AF59-00877FFB5348}" type="datetimeFigureOut">
              <a:rPr lang="en-US" smtClean="0"/>
              <a:t>3/3/20</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9BED56D-3A20-2943-930A-2361A9DDC1ED}" type="slidenum">
              <a:rPr lang="en-US" smtClean="0"/>
              <a:t>‹#›</a:t>
            </a:fld>
            <a:endParaRPr lang="en-US"/>
          </a:p>
        </p:txBody>
      </p:sp>
    </p:spTree>
    <p:extLst>
      <p:ext uri="{BB962C8B-B14F-4D97-AF65-F5344CB8AC3E}">
        <p14:creationId xmlns:p14="http://schemas.microsoft.com/office/powerpoint/2010/main" val="331786121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a:defRPr>
            </a:lvl1pPr>
          </a:lstStyle>
          <a:p>
            <a:fld id="{5498D241-0AB7-BC44-80E8-F0A20AF46E9E}" type="datetimeFigureOut">
              <a:rPr lang="en-US" smtClean="0"/>
              <a:pPr/>
              <a:t>3/3/20</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Arial"/>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Arial"/>
              </a:defRPr>
            </a:lvl1pPr>
          </a:lstStyle>
          <a:p>
            <a:fld id="{3E7143C0-4F23-B545-9533-520B5A87CA1E}" type="slidenum">
              <a:rPr lang="en-US" smtClean="0"/>
              <a:pPr/>
              <a:t>‹#›</a:t>
            </a:fld>
            <a:endParaRPr lang="en-US" dirty="0"/>
          </a:p>
        </p:txBody>
      </p:sp>
    </p:spTree>
    <p:extLst>
      <p:ext uri="{BB962C8B-B14F-4D97-AF65-F5344CB8AC3E}">
        <p14:creationId xmlns:p14="http://schemas.microsoft.com/office/powerpoint/2010/main" val="40775878"/>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Arial"/>
        <a:ea typeface="+mn-ea"/>
        <a:cs typeface="+mn-cs"/>
      </a:defRPr>
    </a:lvl1pPr>
    <a:lvl2pPr marL="457200" algn="l" defTabSz="457200" rtl="0" eaLnBrk="1" latinLnBrk="0" hangingPunct="1">
      <a:defRPr sz="1200" kern="1200">
        <a:solidFill>
          <a:schemeClr val="tx1"/>
        </a:solidFill>
        <a:latin typeface="Arial"/>
        <a:ea typeface="+mn-ea"/>
        <a:cs typeface="+mn-cs"/>
      </a:defRPr>
    </a:lvl2pPr>
    <a:lvl3pPr marL="914400" algn="l" defTabSz="457200" rtl="0" eaLnBrk="1" latinLnBrk="0" hangingPunct="1">
      <a:defRPr sz="1200" kern="1200">
        <a:solidFill>
          <a:schemeClr val="tx1"/>
        </a:solidFill>
        <a:latin typeface="Arial"/>
        <a:ea typeface="+mn-ea"/>
        <a:cs typeface="+mn-cs"/>
      </a:defRPr>
    </a:lvl3pPr>
    <a:lvl4pPr marL="1371600" algn="l" defTabSz="457200" rtl="0" eaLnBrk="1" latinLnBrk="0" hangingPunct="1">
      <a:defRPr sz="1200" kern="1200">
        <a:solidFill>
          <a:schemeClr val="tx1"/>
        </a:solidFill>
        <a:latin typeface="Arial"/>
        <a:ea typeface="+mn-ea"/>
        <a:cs typeface="+mn-cs"/>
      </a:defRPr>
    </a:lvl4pPr>
    <a:lvl5pPr marL="1828800" algn="l" defTabSz="457200" rtl="0" eaLnBrk="1" latinLnBrk="0" hangingPunct="1">
      <a:defRPr sz="1200" kern="1200">
        <a:solidFill>
          <a:schemeClr val="tx1"/>
        </a:solidFill>
        <a:latin typeface="Arial"/>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1</a:t>
            </a:fld>
            <a:endParaRPr lang="en-US" dirty="0"/>
          </a:p>
        </p:txBody>
      </p:sp>
    </p:spTree>
    <p:extLst>
      <p:ext uri="{BB962C8B-B14F-4D97-AF65-F5344CB8AC3E}">
        <p14:creationId xmlns:p14="http://schemas.microsoft.com/office/powerpoint/2010/main" val="7355951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[KRISTIAN] – Show guide here.</a:t>
            </a:r>
          </a:p>
          <a:p>
            <a:endParaRPr lang="en-US" dirty="0"/>
          </a:p>
          <a:p>
            <a:r>
              <a:rPr lang="en-GB" dirty="0"/>
              <a:t>Firstly , we tried to</a:t>
            </a:r>
            <a:r>
              <a:rPr lang="en-GB" baseline="0" dirty="0"/>
              <a:t> design the language for Simple Expressions, and Familiarity..</a:t>
            </a:r>
          </a:p>
          <a:p>
            <a:endParaRPr lang="en-GB" baseline="0" dirty="0"/>
          </a:p>
          <a:p>
            <a:r>
              <a:rPr lang="en-GB" baseline="0" dirty="0"/>
              <a:t>We wanted it to work for the simplest of single line expressions….  Say just to put a calculation in based on a Field.  </a:t>
            </a:r>
          </a:p>
          <a:p>
            <a:endParaRPr lang="en-GB" baseline="0" dirty="0"/>
          </a:p>
          <a:p>
            <a:r>
              <a:rPr lang="en-GB" baseline="0" dirty="0"/>
              <a:t>We also recognised that many of the labelling, </a:t>
            </a:r>
            <a:r>
              <a:rPr lang="en-GB" baseline="0" dirty="0" err="1"/>
              <a:t>renderering</a:t>
            </a:r>
            <a:r>
              <a:rPr lang="en-GB" baseline="0" dirty="0"/>
              <a:t> scripts that exists in Pro today, written in Python can be quite complex…</a:t>
            </a:r>
          </a:p>
          <a:p>
            <a:endParaRPr lang="en-GB" baseline="0" dirty="0"/>
          </a:p>
          <a:p>
            <a:r>
              <a:rPr lang="en-GB" baseline="0" dirty="0"/>
              <a:t>So we wanted to support more complex language features.</a:t>
            </a:r>
          </a:p>
          <a:p>
            <a:endParaRPr lang="en-GB" baseline="0" dirty="0"/>
          </a:p>
          <a:p>
            <a:r>
              <a:rPr lang="en-GB" baseline="0" dirty="0"/>
              <a:t>Do need to emphasize though, that Arcade is not intended to change its environment, it is simply a calculator, and is self contained.</a:t>
            </a:r>
          </a:p>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10</a:t>
            </a:fld>
            <a:endParaRPr lang="en-US" dirty="0"/>
          </a:p>
        </p:txBody>
      </p:sp>
    </p:spTree>
    <p:extLst>
      <p:ext uri="{BB962C8B-B14F-4D97-AF65-F5344CB8AC3E}">
        <p14:creationId xmlns:p14="http://schemas.microsoft.com/office/powerpoint/2010/main" val="2036461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[DAVID]</a:t>
            </a:r>
          </a:p>
          <a:p>
            <a:endParaRPr lang="en-US" dirty="0"/>
          </a:p>
          <a:p>
            <a:r>
              <a:rPr lang="en-GB" dirty="0"/>
              <a:t>So firstly for simple expressions, we have the concept of </a:t>
            </a:r>
            <a:r>
              <a:rPr lang="en-GB" dirty="0" err="1"/>
              <a:t>Implcit</a:t>
            </a:r>
            <a:r>
              <a:rPr lang="en-GB" dirty="0"/>
              <a:t> Returns.</a:t>
            </a:r>
          </a:p>
          <a:p>
            <a:endParaRPr lang="en-GB" dirty="0"/>
          </a:p>
          <a:p>
            <a:r>
              <a:rPr lang="en-GB" dirty="0"/>
              <a:t>The last executable statement that</a:t>
            </a:r>
            <a:r>
              <a:rPr lang="en-GB" baseline="0" dirty="0"/>
              <a:t> is a value, will automatically be considered the return value… Allows you, for single line expressions, not to have to use the return statement.</a:t>
            </a:r>
          </a:p>
          <a:p>
            <a:endParaRPr lang="en-GB" baseline="0" dirty="0"/>
          </a:p>
          <a:p>
            <a:r>
              <a:rPr lang="en-GB" baseline="0" dirty="0"/>
              <a:t>A small feature, but allows very succinct single line </a:t>
            </a:r>
            <a:r>
              <a:rPr lang="en-GB" baseline="0" dirty="0" err="1"/>
              <a:t>expresions</a:t>
            </a:r>
            <a:r>
              <a:rPr lang="en-GB" baseline="0" dirty="0"/>
              <a:t>.</a:t>
            </a:r>
            <a:endParaRPr lang="en-GB" dirty="0"/>
          </a:p>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11</a:t>
            </a:fld>
            <a:endParaRPr lang="en-US" dirty="0"/>
          </a:p>
        </p:txBody>
      </p:sp>
    </p:spTree>
    <p:extLst>
      <p:ext uri="{BB962C8B-B14F-4D97-AF65-F5344CB8AC3E}">
        <p14:creationId xmlns:p14="http://schemas.microsoft.com/office/powerpoint/2010/main" val="2723794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[DAVID]</a:t>
            </a:r>
          </a:p>
          <a:p>
            <a:endParaRPr lang="en-US" dirty="0"/>
          </a:p>
          <a:p>
            <a:r>
              <a:rPr lang="en-GB" dirty="0"/>
              <a:t>Case </a:t>
            </a:r>
            <a:r>
              <a:rPr lang="en-GB" dirty="0" err="1"/>
              <a:t>Insentitivity</a:t>
            </a:r>
            <a:r>
              <a:rPr lang="en-GB" dirty="0"/>
              <a:t>… We</a:t>
            </a:r>
            <a:r>
              <a:rPr lang="en-GB" baseline="0" dirty="0"/>
              <a:t> had a lot of discussions on this.</a:t>
            </a:r>
          </a:p>
          <a:p>
            <a:endParaRPr lang="en-GB" baseline="0" dirty="0"/>
          </a:p>
          <a:p>
            <a:r>
              <a:rPr lang="en-GB" baseline="0" dirty="0"/>
              <a:t>We have made the language case insensitive so it is less fussy to author.  However the main reason, was to make it easier to work with fields. </a:t>
            </a:r>
            <a:endParaRPr lang="en-GB" dirty="0"/>
          </a:p>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12</a:t>
            </a:fld>
            <a:endParaRPr lang="en-US" dirty="0"/>
          </a:p>
        </p:txBody>
      </p:sp>
    </p:spTree>
    <p:extLst>
      <p:ext uri="{BB962C8B-B14F-4D97-AF65-F5344CB8AC3E}">
        <p14:creationId xmlns:p14="http://schemas.microsoft.com/office/powerpoint/2010/main" val="11546942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[DAVID]</a:t>
            </a:r>
          </a:p>
          <a:p>
            <a:endParaRPr lang="en-US" dirty="0"/>
          </a:p>
          <a:p>
            <a:r>
              <a:rPr lang="en-GB" dirty="0"/>
              <a:t>Continuing</a:t>
            </a:r>
            <a:r>
              <a:rPr lang="en-GB" baseline="0" dirty="0"/>
              <a:t> with the Language..  Arcade does have a Type System</a:t>
            </a:r>
          </a:p>
          <a:p>
            <a:endParaRPr lang="en-GB" baseline="0" dirty="0"/>
          </a:p>
          <a:p>
            <a:r>
              <a:rPr lang="en-GB" baseline="0" dirty="0"/>
              <a:t>We have added GIS Specific types, like Feature, Point, Line, Polygon, MultiPoint.</a:t>
            </a:r>
          </a:p>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13</a:t>
            </a:fld>
            <a:endParaRPr lang="en-US" dirty="0"/>
          </a:p>
        </p:txBody>
      </p:sp>
    </p:spTree>
    <p:extLst>
      <p:ext uri="{BB962C8B-B14F-4D97-AF65-F5344CB8AC3E}">
        <p14:creationId xmlns:p14="http://schemas.microsoft.com/office/powerpoint/2010/main" val="14818158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[DAVID]</a:t>
            </a:r>
          </a:p>
          <a:p>
            <a:endParaRPr lang="en-US" dirty="0"/>
          </a:p>
          <a:p>
            <a:r>
              <a:rPr lang="en-GB" dirty="0"/>
              <a:t>As there</a:t>
            </a:r>
            <a:r>
              <a:rPr lang="en-GB" baseline="0" dirty="0"/>
              <a:t> is a </a:t>
            </a:r>
            <a:r>
              <a:rPr lang="en-GB" baseline="0" dirty="0" err="1"/>
              <a:t>typesystem</a:t>
            </a:r>
            <a:r>
              <a:rPr lang="en-GB" baseline="0" dirty="0"/>
              <a:t>, there is Casting between types.</a:t>
            </a:r>
          </a:p>
          <a:p>
            <a:endParaRPr lang="en-GB" baseline="0" dirty="0"/>
          </a:p>
          <a:p>
            <a:r>
              <a:rPr lang="en-GB" baseline="0" dirty="0"/>
              <a:t>We had a lot of discussions on casting, and what was correct behaviour</a:t>
            </a:r>
            <a:endParaRPr lang="en-GB" dirty="0"/>
          </a:p>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14</a:t>
            </a:fld>
            <a:endParaRPr lang="en-US" dirty="0"/>
          </a:p>
        </p:txBody>
      </p:sp>
    </p:spTree>
    <p:extLst>
      <p:ext uri="{BB962C8B-B14F-4D97-AF65-F5344CB8AC3E}">
        <p14:creationId xmlns:p14="http://schemas.microsoft.com/office/powerpoint/2010/main" val="14768726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[DAVID]</a:t>
            </a:r>
          </a:p>
          <a:p>
            <a:endParaRPr lang="en-US" dirty="0"/>
          </a:p>
          <a:p>
            <a:r>
              <a:rPr lang="en-GB" dirty="0"/>
              <a:t>As</a:t>
            </a:r>
            <a:r>
              <a:rPr lang="en-GB" baseline="0" dirty="0"/>
              <a:t> you would expect we have flow control statement and logic statement.</a:t>
            </a:r>
          </a:p>
          <a:p>
            <a:endParaRPr lang="en-GB" baseline="0" dirty="0"/>
          </a:p>
          <a:p>
            <a:r>
              <a:rPr lang="en-GB" baseline="0" dirty="0"/>
              <a:t>So we have IF… But you may also want to consider using IIF, Decode, and When, which allow you to use functional equivalence.</a:t>
            </a:r>
          </a:p>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15</a:t>
            </a:fld>
            <a:endParaRPr lang="en-US" dirty="0"/>
          </a:p>
        </p:txBody>
      </p:sp>
    </p:spTree>
    <p:extLst>
      <p:ext uri="{BB962C8B-B14F-4D97-AF65-F5344CB8AC3E}">
        <p14:creationId xmlns:p14="http://schemas.microsoft.com/office/powerpoint/2010/main" val="30980819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[DAVID]</a:t>
            </a:r>
          </a:p>
          <a:p>
            <a:endParaRPr lang="en-US" dirty="0"/>
          </a:p>
          <a:p>
            <a:endParaRPr lang="en-US" dirty="0"/>
          </a:p>
          <a:p>
            <a:r>
              <a:rPr lang="en-GB" dirty="0"/>
              <a:t>For Statements….</a:t>
            </a:r>
          </a:p>
          <a:p>
            <a:endParaRPr lang="en-GB" dirty="0"/>
          </a:p>
          <a:p>
            <a:r>
              <a:rPr lang="en-GB" dirty="0"/>
              <a:t>You</a:t>
            </a:r>
            <a:r>
              <a:rPr lang="en-GB" baseline="0" dirty="0"/>
              <a:t> have break, return and continue all supported</a:t>
            </a:r>
            <a:endParaRPr lang="en-GB" dirty="0"/>
          </a:p>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16</a:t>
            </a:fld>
            <a:endParaRPr lang="en-US" dirty="0"/>
          </a:p>
        </p:txBody>
      </p:sp>
    </p:spTree>
    <p:extLst>
      <p:ext uri="{BB962C8B-B14F-4D97-AF65-F5344CB8AC3E}">
        <p14:creationId xmlns:p14="http://schemas.microsoft.com/office/powerpoint/2010/main" val="39076354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[DAVID]</a:t>
            </a:r>
          </a:p>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17</a:t>
            </a:fld>
            <a:endParaRPr lang="en-US" dirty="0"/>
          </a:p>
        </p:txBody>
      </p:sp>
    </p:spTree>
    <p:extLst>
      <p:ext uri="{BB962C8B-B14F-4D97-AF65-F5344CB8AC3E}">
        <p14:creationId xmlns:p14="http://schemas.microsoft.com/office/powerpoint/2010/main" val="22160972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[DAVID]</a:t>
            </a:r>
          </a:p>
          <a:p>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GB" dirty="0"/>
              <a:t>We also have variables, that can assigned and </a:t>
            </a:r>
            <a:r>
              <a:rPr lang="en-GB" dirty="0" err="1"/>
              <a:t>reassined</a:t>
            </a:r>
            <a:r>
              <a:rPr lang="en-GB" dirty="0"/>
              <a:t>.</a:t>
            </a:r>
          </a:p>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18</a:t>
            </a:fld>
            <a:endParaRPr lang="en-US" dirty="0"/>
          </a:p>
        </p:txBody>
      </p:sp>
    </p:spTree>
    <p:extLst>
      <p:ext uri="{BB962C8B-B14F-4D97-AF65-F5344CB8AC3E}">
        <p14:creationId xmlns:p14="http://schemas.microsoft.com/office/powerpoint/2010/main" val="19885968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7143C0-4F23-B545-9533-520B5A87CA1E}" type="slidenum">
              <a:rPr lang="en-US" smtClean="0"/>
              <a:pPr/>
              <a:t>19</a:t>
            </a:fld>
            <a:endParaRPr lang="en-US" dirty="0"/>
          </a:p>
        </p:txBody>
      </p:sp>
    </p:spTree>
    <p:extLst>
      <p:ext uri="{BB962C8B-B14F-4D97-AF65-F5344CB8AC3E}">
        <p14:creationId xmlns:p14="http://schemas.microsoft.com/office/powerpoint/2010/main" val="2004179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[DAVID]</a:t>
            </a:r>
          </a:p>
          <a:p>
            <a:endParaRPr lang="en-GB" dirty="0"/>
          </a:p>
          <a:p>
            <a:r>
              <a:rPr lang="en-GB" dirty="0"/>
              <a:t>In this session, we are going to give an Overview of Arcade… </a:t>
            </a:r>
            <a:r>
              <a:rPr lang="en-GB" baseline="0" dirty="0"/>
              <a:t> What it is, and why you would want to use it.</a:t>
            </a:r>
          </a:p>
          <a:p>
            <a:endParaRPr lang="en-GB" baseline="0" dirty="0"/>
          </a:p>
          <a:p>
            <a:r>
              <a:rPr lang="en-GB" baseline="0" dirty="0"/>
              <a:t>We are going to look at the language, and then lastly look at how you can use it in your own Apps, written in JavaScript.</a:t>
            </a:r>
          </a:p>
          <a:p>
            <a:endParaRPr lang="en-GB" dirty="0"/>
          </a:p>
          <a:p>
            <a:endParaRPr lang="en-GB" dirty="0"/>
          </a:p>
          <a:p>
            <a:pPr marL="0" marR="0" lvl="0" indent="0" algn="l" defTabSz="457200" rtl="0" eaLnBrk="1" fontAlgn="auto" latinLnBrk="0" hangingPunct="1">
              <a:lnSpc>
                <a:spcPct val="100000"/>
              </a:lnSpc>
              <a:spcBef>
                <a:spcPts val="0"/>
              </a:spcBef>
              <a:spcAft>
                <a:spcPts val="0"/>
              </a:spcAft>
              <a:buClrTx/>
              <a:buSzTx/>
              <a:buFontTx/>
              <a:buNone/>
              <a:tabLst/>
              <a:defRPr/>
            </a:pPr>
            <a:r>
              <a:rPr lang="en-GB" dirty="0"/>
              <a:t>Now </a:t>
            </a:r>
            <a:r>
              <a:rPr lang="en-US" b="0" dirty="0"/>
              <a:t>Lets get into the really important questions. These are the questions we are</a:t>
            </a:r>
            <a:r>
              <a:rPr lang="en-US" b="0" baseline="0" dirty="0"/>
              <a:t> most commonly asked about Arcade</a:t>
            </a:r>
            <a:endParaRPr lang="en-US" b="0" dirty="0"/>
          </a:p>
          <a:p>
            <a:endParaRPr lang="en-GB"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2</a:t>
            </a:fld>
            <a:endParaRPr lang="en-US" dirty="0"/>
          </a:p>
        </p:txBody>
      </p:sp>
    </p:spTree>
    <p:extLst>
      <p:ext uri="{BB962C8B-B14F-4D97-AF65-F5344CB8AC3E}">
        <p14:creationId xmlns:p14="http://schemas.microsoft.com/office/powerpoint/2010/main" val="13134876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a:t>
            </a:r>
            <a:r>
              <a:rPr lang="en-GB" dirty="0" err="1"/>
              <a:t>developers.arcgis.com</a:t>
            </a:r>
            <a:r>
              <a:rPr lang="en-GB" dirty="0"/>
              <a:t>/arcade/guide/profiles/</a:t>
            </a:r>
          </a:p>
          <a:p>
            <a:endParaRPr lang="en-GB" dirty="0"/>
          </a:p>
          <a:p>
            <a:r>
              <a:rPr lang="en-GB" dirty="0"/>
              <a:t>Open the playground</a:t>
            </a:r>
          </a:p>
          <a:p>
            <a:endParaRPr lang="en-GB"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20</a:t>
            </a:fld>
            <a:endParaRPr lang="en-US" dirty="0"/>
          </a:p>
        </p:txBody>
      </p:sp>
    </p:spTree>
    <p:extLst>
      <p:ext uri="{BB962C8B-B14F-4D97-AF65-F5344CB8AC3E}">
        <p14:creationId xmlns:p14="http://schemas.microsoft.com/office/powerpoint/2010/main" val="269650968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7143C0-4F23-B545-9533-520B5A87CA1E}" type="slidenum">
              <a:rPr lang="en-US" smtClean="0"/>
              <a:pPr/>
              <a:t>21</a:t>
            </a:fld>
            <a:endParaRPr lang="en-US" dirty="0"/>
          </a:p>
        </p:txBody>
      </p:sp>
    </p:spTree>
    <p:extLst>
      <p:ext uri="{BB962C8B-B14F-4D97-AF65-F5344CB8AC3E}">
        <p14:creationId xmlns:p14="http://schemas.microsoft.com/office/powerpoint/2010/main" val="5087511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a:t>
            </a:r>
            <a:r>
              <a:rPr lang="en-GB" dirty="0" err="1"/>
              <a:t>developers.arcgis.com</a:t>
            </a:r>
            <a:r>
              <a:rPr lang="en-GB" dirty="0"/>
              <a:t>/arcade/guide/profiles/</a:t>
            </a:r>
          </a:p>
          <a:p>
            <a:endParaRPr lang="en-GB" dirty="0"/>
          </a:p>
          <a:p>
            <a:r>
              <a:rPr lang="en-GB" dirty="0"/>
              <a:t>Open the playground</a:t>
            </a:r>
          </a:p>
          <a:p>
            <a:endParaRPr lang="en-GB"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22</a:t>
            </a:fld>
            <a:endParaRPr lang="en-US" dirty="0"/>
          </a:p>
        </p:txBody>
      </p:sp>
    </p:spTree>
    <p:extLst>
      <p:ext uri="{BB962C8B-B14F-4D97-AF65-F5344CB8AC3E}">
        <p14:creationId xmlns:p14="http://schemas.microsoft.com/office/powerpoint/2010/main" val="365668656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[DAVID]</a:t>
            </a:r>
          </a:p>
          <a:p>
            <a:endParaRPr lang="en-US" dirty="0"/>
          </a:p>
          <a:p>
            <a:r>
              <a:rPr lang="en-GB" dirty="0"/>
              <a:t>Demo of the Playground</a:t>
            </a:r>
            <a:r>
              <a:rPr lang="en-GB" baseline="0" dirty="0"/>
              <a:t> and Profiles</a:t>
            </a:r>
          </a:p>
          <a:p>
            <a:endParaRPr lang="en-GB" baseline="0" dirty="0"/>
          </a:p>
          <a:p>
            <a:r>
              <a:rPr lang="en-US" dirty="0"/>
              <a:t>In</a:t>
            </a:r>
            <a:r>
              <a:rPr lang="en-US" baseline="0" dirty="0"/>
              <a:t> playground, look at the Labelling Profile,  or the Rendering Profile</a:t>
            </a:r>
          </a:p>
          <a:p>
            <a:endParaRPr lang="en-US" baseline="0" dirty="0"/>
          </a:p>
          <a:p>
            <a:r>
              <a:rPr lang="en-US" baseline="0" dirty="0"/>
              <a:t>You can explore and change parameters in the </a:t>
            </a:r>
            <a:r>
              <a:rPr lang="en-US" baseline="0" dirty="0" err="1"/>
              <a:t>Plaground</a:t>
            </a:r>
            <a:r>
              <a:rPr lang="en-US" baseline="0" dirty="0"/>
              <a:t>.</a:t>
            </a:r>
            <a:endParaRPr lang="en-US" dirty="0"/>
          </a:p>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23</a:t>
            </a:fld>
            <a:endParaRPr lang="en-US" dirty="0"/>
          </a:p>
        </p:txBody>
      </p:sp>
    </p:spTree>
    <p:extLst>
      <p:ext uri="{BB962C8B-B14F-4D97-AF65-F5344CB8AC3E}">
        <p14:creationId xmlns:p14="http://schemas.microsoft.com/office/powerpoint/2010/main" val="254681213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dirty="0"/>
              <a:t>[KRISTIAN]</a:t>
            </a:r>
          </a:p>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24</a:t>
            </a:fld>
            <a:endParaRPr lang="en-US" dirty="0"/>
          </a:p>
        </p:txBody>
      </p:sp>
    </p:spTree>
    <p:extLst>
      <p:ext uri="{BB962C8B-B14F-4D97-AF65-F5344CB8AC3E}">
        <p14:creationId xmlns:p14="http://schemas.microsoft.com/office/powerpoint/2010/main" val="215436890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dirty="0"/>
              <a:t>[KRISTIAN]</a:t>
            </a:r>
          </a:p>
          <a:p>
            <a:endParaRPr lang="en-US" dirty="0"/>
          </a:p>
          <a:p>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GB" dirty="0"/>
              <a:t>In 3.23, It is</a:t>
            </a:r>
            <a:r>
              <a:rPr lang="en-GB" baseline="0" dirty="0"/>
              <a:t> also supported for Labelling Expressions.. Here is an example</a:t>
            </a:r>
            <a:endParaRPr lang="en-GB" dirty="0"/>
          </a:p>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25</a:t>
            </a:fld>
            <a:endParaRPr lang="en-US" dirty="0"/>
          </a:p>
        </p:txBody>
      </p:sp>
    </p:spTree>
    <p:extLst>
      <p:ext uri="{BB962C8B-B14F-4D97-AF65-F5344CB8AC3E}">
        <p14:creationId xmlns:p14="http://schemas.microsoft.com/office/powerpoint/2010/main" val="101127153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dirty="0"/>
              <a:t>[KRISTIAN]</a:t>
            </a:r>
          </a:p>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26</a:t>
            </a:fld>
            <a:endParaRPr lang="en-US" dirty="0"/>
          </a:p>
        </p:txBody>
      </p:sp>
    </p:spTree>
    <p:extLst>
      <p:ext uri="{BB962C8B-B14F-4D97-AF65-F5344CB8AC3E}">
        <p14:creationId xmlns:p14="http://schemas.microsoft.com/office/powerpoint/2010/main" val="72885023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7143C0-4F23-B545-9533-520B5A87CA1E}" type="slidenum">
              <a:rPr lang="en-US" smtClean="0"/>
              <a:pPr/>
              <a:t>27</a:t>
            </a:fld>
            <a:endParaRPr lang="en-US" dirty="0"/>
          </a:p>
        </p:txBody>
      </p:sp>
    </p:spTree>
    <p:extLst>
      <p:ext uri="{BB962C8B-B14F-4D97-AF65-F5344CB8AC3E}">
        <p14:creationId xmlns:p14="http://schemas.microsoft.com/office/powerpoint/2010/main" val="365114823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[DAVID]</a:t>
            </a:r>
          </a:p>
          <a:p>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GB" dirty="0"/>
              <a:t>We also have variables, that can assigned and </a:t>
            </a:r>
            <a:r>
              <a:rPr lang="en-GB" dirty="0" err="1"/>
              <a:t>reassined</a:t>
            </a:r>
            <a:r>
              <a:rPr lang="en-GB" dirty="0"/>
              <a:t>.</a:t>
            </a:r>
          </a:p>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28</a:t>
            </a:fld>
            <a:endParaRPr lang="en-US" dirty="0"/>
          </a:p>
        </p:txBody>
      </p:sp>
    </p:spTree>
    <p:extLst>
      <p:ext uri="{BB962C8B-B14F-4D97-AF65-F5344CB8AC3E}">
        <p14:creationId xmlns:p14="http://schemas.microsoft.com/office/powerpoint/2010/main" val="328703417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dirty="0"/>
              <a:t>[KRISTIAN]</a:t>
            </a:r>
          </a:p>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29</a:t>
            </a:fld>
            <a:endParaRPr lang="en-US" dirty="0"/>
          </a:p>
        </p:txBody>
      </p:sp>
    </p:spTree>
    <p:extLst>
      <p:ext uri="{BB962C8B-B14F-4D97-AF65-F5344CB8AC3E}">
        <p14:creationId xmlns:p14="http://schemas.microsoft.com/office/powerpoint/2010/main" val="19836231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Arcade is absolutely not a Full programming language or a Scripting language. It is never intended to replace languages like python or </a:t>
            </a:r>
            <a:r>
              <a:rPr lang="en-GB" dirty="0" err="1"/>
              <a:t>javascript</a:t>
            </a:r>
            <a:r>
              <a:rPr lang="en-GB" dirty="0"/>
              <a:t>. </a:t>
            </a:r>
          </a:p>
          <a:p>
            <a:r>
              <a:rPr lang="en-GB" dirty="0"/>
              <a:t>It</a:t>
            </a:r>
            <a:r>
              <a:rPr lang="en-GB" baseline="0" dirty="0"/>
              <a:t> is just an expression language whose</a:t>
            </a:r>
            <a:r>
              <a:rPr lang="en-GB" dirty="0"/>
              <a:t> goal is to be simple, secure, lightweight and portable.</a:t>
            </a:r>
          </a:p>
          <a:p>
            <a:r>
              <a:rPr lang="en-GB" dirty="0"/>
              <a:t>You can think of Arcade as a parallel to cell calculation in an Excel spreadsheet. that cell calculation is an extra bit of capability that an Excel spreadsheet has. </a:t>
            </a:r>
          </a:p>
          <a:p>
            <a:r>
              <a:rPr lang="en-GB" dirty="0"/>
              <a:t>In the same way, you can use arcade in your maps to give that little bit of added functionality. </a:t>
            </a:r>
          </a:p>
          <a:p>
            <a:r>
              <a:rPr lang="en-GB" dirty="0"/>
              <a:t>Another way to think about Arcade is as a calculator. It is simply intended to take input values, evaluate them and return the output value. That is all it can do. It literally just calculates something for you.</a:t>
            </a:r>
          </a:p>
        </p:txBody>
      </p:sp>
      <p:sp>
        <p:nvSpPr>
          <p:cNvPr id="4" name="Slide Number Placeholder 3"/>
          <p:cNvSpPr>
            <a:spLocks noGrp="1"/>
          </p:cNvSpPr>
          <p:nvPr>
            <p:ph type="sldNum" sz="quarter" idx="10"/>
          </p:nvPr>
        </p:nvSpPr>
        <p:spPr/>
        <p:txBody>
          <a:bodyPr/>
          <a:lstStyle/>
          <a:p>
            <a:fld id="{3E7143C0-4F23-B545-9533-520B5A87CA1E}" type="slidenum">
              <a:rPr lang="en-US" smtClean="0"/>
              <a:pPr/>
              <a:t>3</a:t>
            </a:fld>
            <a:endParaRPr lang="en-US" dirty="0"/>
          </a:p>
        </p:txBody>
      </p:sp>
    </p:spTree>
    <p:extLst>
      <p:ext uri="{BB962C8B-B14F-4D97-AF65-F5344CB8AC3E}">
        <p14:creationId xmlns:p14="http://schemas.microsoft.com/office/powerpoint/2010/main" val="361232977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7143C0-4F23-B545-9533-520B5A87CA1E}" type="slidenum">
              <a:rPr lang="en-US" smtClean="0"/>
              <a:pPr/>
              <a:t>30</a:t>
            </a:fld>
            <a:endParaRPr lang="en-US" dirty="0"/>
          </a:p>
        </p:txBody>
      </p:sp>
    </p:spTree>
    <p:extLst>
      <p:ext uri="{BB962C8B-B14F-4D97-AF65-F5344CB8AC3E}">
        <p14:creationId xmlns:p14="http://schemas.microsoft.com/office/powerpoint/2010/main" val="249032209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31</a:t>
            </a:fld>
            <a:endParaRPr lang="en-US"/>
          </a:p>
        </p:txBody>
      </p:sp>
    </p:spTree>
    <p:extLst>
      <p:ext uri="{BB962C8B-B14F-4D97-AF65-F5344CB8AC3E}">
        <p14:creationId xmlns:p14="http://schemas.microsoft.com/office/powerpoint/2010/main" val="275873921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a:t>var</a:t>
            </a:r>
            <a:r>
              <a:rPr lang="en-US" dirty="0"/>
              <a:t> </a:t>
            </a:r>
            <a:r>
              <a:rPr lang="en-US" dirty="0" err="1"/>
              <a:t>arcadeFields</a:t>
            </a:r>
            <a:r>
              <a:rPr lang="en-US" dirty="0"/>
              <a:t> = </a:t>
            </a:r>
            <a:r>
              <a:rPr lang="en-US" dirty="0" err="1"/>
              <a:t>fields.map</a:t>
            </a:r>
            <a:r>
              <a:rPr lang="en-US" dirty="0"/>
              <a:t>( f =&gt; `$feature.${f}` ).reduce( (</a:t>
            </a:r>
            <a:r>
              <a:rPr lang="en-US" dirty="0" err="1"/>
              <a:t>a,c,i</a:t>
            </a:r>
            <a:r>
              <a:rPr lang="en-US" dirty="0"/>
              <a:t>) =&gt; `${a} + ${c}`)</a:t>
            </a:r>
          </a:p>
        </p:txBody>
      </p:sp>
      <p:sp>
        <p:nvSpPr>
          <p:cNvPr id="4" name="Slide Number Placeholder 3"/>
          <p:cNvSpPr>
            <a:spLocks noGrp="1"/>
          </p:cNvSpPr>
          <p:nvPr>
            <p:ph type="sldNum" sz="quarter" idx="10"/>
          </p:nvPr>
        </p:nvSpPr>
        <p:spPr/>
        <p:txBody>
          <a:bodyPr/>
          <a:lstStyle/>
          <a:p>
            <a:fld id="{3E7143C0-4F23-B545-9533-520B5A87CA1E}" type="slidenum">
              <a:rPr lang="en-US" smtClean="0"/>
              <a:pPr/>
              <a:t>32</a:t>
            </a:fld>
            <a:endParaRPr lang="en-US"/>
          </a:p>
        </p:txBody>
      </p:sp>
    </p:spTree>
    <p:extLst>
      <p:ext uri="{BB962C8B-B14F-4D97-AF65-F5344CB8AC3E}">
        <p14:creationId xmlns:p14="http://schemas.microsoft.com/office/powerpoint/2010/main" val="57536477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33</a:t>
            </a:fld>
            <a:endParaRPr lang="en-US" dirty="0"/>
          </a:p>
        </p:txBody>
      </p:sp>
    </p:spTree>
    <p:extLst>
      <p:ext uri="{BB962C8B-B14F-4D97-AF65-F5344CB8AC3E}">
        <p14:creationId xmlns:p14="http://schemas.microsoft.com/office/powerpoint/2010/main" val="183906045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7143C0-4F23-B545-9533-520B5A87CA1E}" type="slidenum">
              <a:rPr lang="en-US" smtClean="0"/>
              <a:pPr/>
              <a:t>34</a:t>
            </a:fld>
            <a:endParaRPr lang="en-US" dirty="0"/>
          </a:p>
        </p:txBody>
      </p:sp>
    </p:spTree>
    <p:extLst>
      <p:ext uri="{BB962C8B-B14F-4D97-AF65-F5344CB8AC3E}">
        <p14:creationId xmlns:p14="http://schemas.microsoft.com/office/powerpoint/2010/main" val="216214905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7143C0-4F23-B545-9533-520B5A87CA1E}" type="slidenum">
              <a:rPr lang="en-US" smtClean="0"/>
              <a:pPr/>
              <a:t>35</a:t>
            </a:fld>
            <a:endParaRPr lang="en-US" dirty="0"/>
          </a:p>
        </p:txBody>
      </p:sp>
    </p:spTree>
    <p:extLst>
      <p:ext uri="{BB962C8B-B14F-4D97-AF65-F5344CB8AC3E}">
        <p14:creationId xmlns:p14="http://schemas.microsoft.com/office/powerpoint/2010/main" val="269980785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7143C0-4F23-B545-9533-520B5A87CA1E}" type="slidenum">
              <a:rPr lang="en-US" smtClean="0"/>
              <a:pPr/>
              <a:t>36</a:t>
            </a:fld>
            <a:endParaRPr lang="en-US" dirty="0"/>
          </a:p>
        </p:txBody>
      </p:sp>
    </p:spTree>
    <p:extLst>
      <p:ext uri="{BB962C8B-B14F-4D97-AF65-F5344CB8AC3E}">
        <p14:creationId xmlns:p14="http://schemas.microsoft.com/office/powerpoint/2010/main" val="387384523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[DAVID]</a:t>
            </a:r>
          </a:p>
          <a:p>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b="0" dirty="0"/>
              <a:t>We want to added more functions, to make Arcade more powerful</a:t>
            </a:r>
          </a:p>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37</a:t>
            </a:fld>
            <a:endParaRPr lang="en-US" dirty="0"/>
          </a:p>
        </p:txBody>
      </p:sp>
    </p:spTree>
    <p:extLst>
      <p:ext uri="{BB962C8B-B14F-4D97-AF65-F5344CB8AC3E}">
        <p14:creationId xmlns:p14="http://schemas.microsoft.com/office/powerpoint/2010/main" val="29873879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7143C0-4F23-B545-9533-520B5A87CA1E}" type="slidenum">
              <a:rPr lang="en-US" smtClean="0"/>
              <a:pPr/>
              <a:t>38</a:t>
            </a:fld>
            <a:endParaRPr lang="en-US" dirty="0"/>
          </a:p>
        </p:txBody>
      </p:sp>
    </p:spTree>
    <p:extLst>
      <p:ext uri="{BB962C8B-B14F-4D97-AF65-F5344CB8AC3E}">
        <p14:creationId xmlns:p14="http://schemas.microsoft.com/office/powerpoint/2010/main" val="194955588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39</a:t>
            </a:fld>
            <a:endParaRPr lang="en-US" dirty="0"/>
          </a:p>
        </p:txBody>
      </p:sp>
    </p:spTree>
    <p:extLst>
      <p:ext uri="{BB962C8B-B14F-4D97-AF65-F5344CB8AC3E}">
        <p14:creationId xmlns:p14="http://schemas.microsoft.com/office/powerpoint/2010/main" val="37386777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dirty="0"/>
              <a:t>Now let us take a look at a very simple use case. When you look at this test app, on your first glance, it is not very clear what all these random values are. These are actually air temperatures at various locations. </a:t>
            </a:r>
          </a:p>
          <a:p>
            <a:r>
              <a:rPr lang="en-GB" baseline="0" dirty="0"/>
              <a:t>This data is retrieved from this weather stations service. We are using the TEMP field values as the labels in our map. So here the data you have is a little different than what you intend to use in you map. </a:t>
            </a:r>
          </a:p>
          <a:p>
            <a:r>
              <a:rPr lang="en-GB" baseline="0" dirty="0"/>
              <a:t>Now to make this map more readable we can use arcade to round these values and append the Fahrenheit unit at the end of the string. </a:t>
            </a:r>
          </a:p>
          <a:p>
            <a:r>
              <a:rPr lang="en-GB" baseline="0" dirty="0"/>
              <a:t>[In the code] Now I disable this </a:t>
            </a:r>
            <a:r>
              <a:rPr lang="en-GB" baseline="0" dirty="0" err="1"/>
              <a:t>labelExpression</a:t>
            </a:r>
            <a:r>
              <a:rPr lang="en-GB" baseline="0" dirty="0"/>
              <a:t> and use arcade expression in </a:t>
            </a:r>
            <a:r>
              <a:rPr lang="en-GB" baseline="0" dirty="0" err="1"/>
              <a:t>labelExpressionInfo</a:t>
            </a:r>
            <a:r>
              <a:rPr lang="en-GB" baseline="0" dirty="0"/>
              <a:t>. The $feature is a global variable in arcade that can be used to access the fields of a feature in a given layer. Round is arcade method to round a given value just like </a:t>
            </a:r>
            <a:r>
              <a:rPr lang="en-GB" baseline="0" dirty="0" err="1"/>
              <a:t>Math.round</a:t>
            </a:r>
            <a:r>
              <a:rPr lang="en-GB" baseline="0" dirty="0"/>
              <a:t> in </a:t>
            </a:r>
            <a:r>
              <a:rPr lang="en-GB" baseline="0" dirty="0" err="1"/>
              <a:t>javascript</a:t>
            </a:r>
            <a:r>
              <a:rPr lang="en-GB" baseline="0" dirty="0"/>
              <a:t>. And just like JavaScript string concatenation, you can append the unit to the output value. Now the map is more clearer that we are seeing map with temperature values. </a:t>
            </a:r>
          </a:p>
          <a:p>
            <a:r>
              <a:rPr lang="en-GB" baseline="0" dirty="0"/>
              <a:t>Now in certain parts of the world you might want to view the temperature in Celsius rather than in Fahrenheit. Now again, Arcade can be used to convert the values from Fahrenheit to Celsius and append the unit at the end of the string. </a:t>
            </a:r>
          </a:p>
          <a:p>
            <a:r>
              <a:rPr lang="en-GB" baseline="0" dirty="0"/>
              <a:t>[In the code] So here, </a:t>
            </a:r>
            <a:r>
              <a:rPr lang="en-GB" baseline="0" dirty="0" err="1"/>
              <a:t>i</a:t>
            </a:r>
            <a:r>
              <a:rPr lang="en-GB" baseline="0" dirty="0"/>
              <a:t> have already applied the conversion formula to convert field values in Fahrenheit to Celsius. Now this extra bit of logic or capability has made your map more dynamic.</a:t>
            </a:r>
            <a:endParaRPr lang="en-GB"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4</a:t>
            </a:fld>
            <a:endParaRPr lang="en-US" dirty="0"/>
          </a:p>
        </p:txBody>
      </p:sp>
    </p:spTree>
    <p:extLst>
      <p:ext uri="{BB962C8B-B14F-4D97-AF65-F5344CB8AC3E}">
        <p14:creationId xmlns:p14="http://schemas.microsoft.com/office/powerpoint/2010/main" val="283505536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baseline="0" dirty="0"/>
              <a:t>Guidance:</a:t>
            </a:r>
          </a:p>
          <a:p>
            <a:endParaRPr lang="en-US" baseline="0" dirty="0"/>
          </a:p>
          <a:p>
            <a:r>
              <a:rPr lang="en-US" baseline="0" dirty="0"/>
              <a:t>This is the survey slide. You can use the example as is or you can screenshot your session. </a:t>
            </a:r>
          </a:p>
        </p:txBody>
      </p:sp>
      <p:sp>
        <p:nvSpPr>
          <p:cNvPr id="4" name="Slide Number Placeholder 3"/>
          <p:cNvSpPr>
            <a:spLocks noGrp="1"/>
          </p:cNvSpPr>
          <p:nvPr>
            <p:ph type="sldNum" sz="quarter" idx="5"/>
          </p:nvPr>
        </p:nvSpPr>
        <p:spPr/>
        <p:txBody>
          <a:bodyPr/>
          <a:lstStyle/>
          <a:p>
            <a:fld id="{3E7143C0-4F23-B545-9533-520B5A87CA1E}" type="slidenum">
              <a:rPr lang="en-US" smtClean="0"/>
              <a:pPr/>
              <a:t>40</a:t>
            </a:fld>
            <a:endParaRPr lang="en-US" dirty="0"/>
          </a:p>
        </p:txBody>
      </p:sp>
    </p:spTree>
    <p:extLst>
      <p:ext uri="{BB962C8B-B14F-4D97-AF65-F5344CB8AC3E}">
        <p14:creationId xmlns:p14="http://schemas.microsoft.com/office/powerpoint/2010/main" val="361803584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41</a:t>
            </a:fld>
            <a:endParaRPr lang="en-US"/>
          </a:p>
        </p:txBody>
      </p:sp>
    </p:spTree>
    <p:extLst>
      <p:ext uri="{BB962C8B-B14F-4D97-AF65-F5344CB8AC3E}">
        <p14:creationId xmlns:p14="http://schemas.microsoft.com/office/powerpoint/2010/main" val="26309728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are asked this question a lot, why we have created another language when there are so many to choose from.</a:t>
            </a:r>
          </a:p>
          <a:p>
            <a:r>
              <a:rPr lang="en-US" dirty="0"/>
              <a:t> We really did think long and hard before embarking on writing Arcade. </a:t>
            </a:r>
          </a:p>
          <a:p>
            <a:r>
              <a:rPr lang="en-US" dirty="0"/>
              <a:t>The development team did not start out to write a new language. But there are some specific problems that we are trying to solve. </a:t>
            </a:r>
          </a:p>
          <a:p>
            <a:r>
              <a:rPr lang="en-US" dirty="0"/>
              <a:t>No matter how much we looked around for alternatives, the problems that we are looking to solve were not suited to different languages that are out there.</a:t>
            </a:r>
          </a:p>
          <a:p>
            <a:r>
              <a:rPr lang="en-US" dirty="0"/>
              <a:t>To best explain this, we need to look at the ArcGIS platform.</a:t>
            </a:r>
          </a:p>
        </p:txBody>
      </p:sp>
      <p:sp>
        <p:nvSpPr>
          <p:cNvPr id="4" name="Slide Number Placeholder 3"/>
          <p:cNvSpPr>
            <a:spLocks noGrp="1"/>
          </p:cNvSpPr>
          <p:nvPr>
            <p:ph type="sldNum" sz="quarter" idx="10"/>
          </p:nvPr>
        </p:nvSpPr>
        <p:spPr/>
        <p:txBody>
          <a:bodyPr/>
          <a:lstStyle/>
          <a:p>
            <a:fld id="{3E7143C0-4F23-B545-9533-520B5A87CA1E}" type="slidenum">
              <a:rPr lang="en-US" smtClean="0"/>
              <a:pPr/>
              <a:t>5</a:t>
            </a:fld>
            <a:endParaRPr lang="en-US" dirty="0"/>
          </a:p>
        </p:txBody>
      </p:sp>
    </p:spTree>
    <p:extLst>
      <p:ext uri="{BB962C8B-B14F-4D97-AF65-F5344CB8AC3E}">
        <p14:creationId xmlns:p14="http://schemas.microsoft.com/office/powerpoint/2010/main" val="26014933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ArcGIS platform, you create maps for solving a lot of different business problems with a lot of different visualizations. </a:t>
            </a:r>
          </a:p>
          <a:p>
            <a:r>
              <a:rPr lang="en-US" dirty="0"/>
              <a:t>And you might to want to share those maps with communities of users or public. </a:t>
            </a:r>
          </a:p>
          <a:p>
            <a:r>
              <a:rPr lang="en-US" dirty="0"/>
              <a:t>And when you share a map, it can be shared in different kinds of applications and devices. </a:t>
            </a:r>
          </a:p>
          <a:p>
            <a:r>
              <a:rPr lang="en-US" dirty="0"/>
              <a:t>And you might be using it in a desktop application like ArcGIS pro, or in a Website that uses JS API or in an runtime application like the  collector. So however you write your logic, we got to find a way to run it in different environments. </a:t>
            </a:r>
          </a:p>
          <a:p>
            <a:r>
              <a:rPr lang="en-US" dirty="0"/>
              <a:t>So portability is a key part that we are trying to achieve.</a:t>
            </a:r>
          </a:p>
        </p:txBody>
      </p:sp>
      <p:sp>
        <p:nvSpPr>
          <p:cNvPr id="4" name="Slide Number Placeholder 3"/>
          <p:cNvSpPr>
            <a:spLocks noGrp="1"/>
          </p:cNvSpPr>
          <p:nvPr>
            <p:ph type="sldNum" sz="quarter" idx="10"/>
          </p:nvPr>
        </p:nvSpPr>
        <p:spPr/>
        <p:txBody>
          <a:bodyPr/>
          <a:lstStyle/>
          <a:p>
            <a:fld id="{3E7143C0-4F23-B545-9533-520B5A87CA1E}" type="slidenum">
              <a:rPr lang="en-US" smtClean="0"/>
              <a:pPr/>
              <a:t>6</a:t>
            </a:fld>
            <a:endParaRPr lang="en-US" dirty="0"/>
          </a:p>
        </p:txBody>
      </p:sp>
    </p:spTree>
    <p:extLst>
      <p:ext uri="{BB962C8B-B14F-4D97-AF65-F5344CB8AC3E}">
        <p14:creationId xmlns:p14="http://schemas.microsoft.com/office/powerpoint/2010/main" val="8642676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So for Mobile apps, the size of the executable is critical. </a:t>
            </a:r>
          </a:p>
          <a:p>
            <a:r>
              <a:rPr lang="en-US" dirty="0"/>
              <a:t>And the traditional scripting languages like python or JavaScript need huge engines to run the scripts. </a:t>
            </a:r>
          </a:p>
          <a:p>
            <a:r>
              <a:rPr lang="en-US" dirty="0"/>
              <a:t>So having a full scripting engine in your app adds a significant size to download. </a:t>
            </a:r>
          </a:p>
          <a:p>
            <a:r>
              <a:rPr lang="en-US" dirty="0"/>
              <a:t>Also the languages like python or JavaScript can do i/o operations like, they can access files, they can delete files and do many unauthorized actions. And that introduces security vulnerabilities. </a:t>
            </a:r>
          </a:p>
          <a:p>
            <a:r>
              <a:rPr lang="en-US" dirty="0"/>
              <a:t>Coming to the web, you don't want to run any arbitrary JavaScript in your application as it might introduce security vulnerabilities and  things like cross site scripting attacks. </a:t>
            </a:r>
          </a:p>
          <a:p>
            <a:r>
              <a:rPr lang="en-US" dirty="0"/>
              <a:t>This lead us to a set of goals for Arcade language.</a:t>
            </a:r>
          </a:p>
        </p:txBody>
      </p:sp>
      <p:sp>
        <p:nvSpPr>
          <p:cNvPr id="4" name="Slide Number Placeholder 3"/>
          <p:cNvSpPr>
            <a:spLocks noGrp="1"/>
          </p:cNvSpPr>
          <p:nvPr>
            <p:ph type="sldNum" sz="quarter" idx="10"/>
          </p:nvPr>
        </p:nvSpPr>
        <p:spPr/>
        <p:txBody>
          <a:bodyPr/>
          <a:lstStyle/>
          <a:p>
            <a:fld id="{3E7143C0-4F23-B545-9533-520B5A87CA1E}" type="slidenum">
              <a:rPr lang="en-US" smtClean="0"/>
              <a:pPr/>
              <a:t>7</a:t>
            </a:fld>
            <a:endParaRPr lang="en-US" dirty="0"/>
          </a:p>
        </p:txBody>
      </p:sp>
    </p:spTree>
    <p:extLst>
      <p:ext uri="{BB962C8B-B14F-4D97-AF65-F5344CB8AC3E}">
        <p14:creationId xmlns:p14="http://schemas.microsoft.com/office/powerpoint/2010/main" val="1095632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these are the goals that have driven the Arcade development today and will drive the future development. </a:t>
            </a:r>
          </a:p>
          <a:p>
            <a:r>
              <a:rPr lang="en-US" dirty="0"/>
              <a:t>The most important goal is that we want it to be portable. Write your logic once and run it in Pro or in a browser or in a mobile device. </a:t>
            </a:r>
          </a:p>
          <a:p>
            <a:r>
              <a:rPr lang="en-US" dirty="0"/>
              <a:t>And we also want it to be secure with no chance of changing the environment in which it is running. So Arcade is a very locked down language that can only do, what its functions are listed to do. And none of these functions will allow you to access anything from the device.</a:t>
            </a:r>
          </a:p>
          <a:p>
            <a:r>
              <a:rPr lang="en-US" dirty="0"/>
              <a:t>Another primary goal is that we want it to lightweight. A </a:t>
            </a:r>
            <a:r>
              <a:rPr lang="en-US"/>
              <a:t>really small language </a:t>
            </a:r>
            <a:r>
              <a:rPr lang="en-US" dirty="0"/>
              <a:t>that can be quickly downloaded to the client and executed really fast. </a:t>
            </a:r>
          </a:p>
          <a:p>
            <a:r>
              <a:rPr lang="en-US" dirty="0"/>
              <a:t>When we are creating this language we want it to be Geospatial first. So the Geospatial concepts are treated as first class members.</a:t>
            </a:r>
          </a:p>
        </p:txBody>
      </p:sp>
      <p:sp>
        <p:nvSpPr>
          <p:cNvPr id="4" name="Slide Number Placeholder 3"/>
          <p:cNvSpPr>
            <a:spLocks noGrp="1"/>
          </p:cNvSpPr>
          <p:nvPr>
            <p:ph type="sldNum" sz="quarter" idx="10"/>
          </p:nvPr>
        </p:nvSpPr>
        <p:spPr/>
        <p:txBody>
          <a:bodyPr/>
          <a:lstStyle/>
          <a:p>
            <a:fld id="{3E7143C0-4F23-B545-9533-520B5A87CA1E}" type="slidenum">
              <a:rPr lang="en-US" smtClean="0"/>
              <a:pPr/>
              <a:t>8</a:t>
            </a:fld>
            <a:endParaRPr lang="en-US" dirty="0"/>
          </a:p>
        </p:txBody>
      </p:sp>
    </p:spTree>
    <p:extLst>
      <p:ext uri="{BB962C8B-B14F-4D97-AF65-F5344CB8AC3E}">
        <p14:creationId xmlns:p14="http://schemas.microsoft.com/office/powerpoint/2010/main" val="28884238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7143C0-4F23-B545-9533-520B5A87CA1E}" type="slidenum">
              <a:rPr lang="en-US" smtClean="0"/>
              <a:pPr/>
              <a:t>9</a:t>
            </a:fld>
            <a:endParaRPr lang="en-US" dirty="0"/>
          </a:p>
        </p:txBody>
      </p:sp>
    </p:spTree>
    <p:extLst>
      <p:ext uri="{BB962C8B-B14F-4D97-AF65-F5344CB8AC3E}">
        <p14:creationId xmlns:p14="http://schemas.microsoft.com/office/powerpoint/2010/main" val="322942092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bwMode="white">
          <a:xfrm>
            <a:off x="1833121" y="2428193"/>
            <a:ext cx="8525773" cy="914400"/>
          </a:xfrm>
        </p:spPr>
        <p:txBody>
          <a:bodyPr rIns="0" anchor="b">
            <a:noAutofit/>
          </a:bodyPr>
          <a:lstStyle>
            <a:lvl1pPr algn="ctr">
              <a:defRPr sz="3400" baseline="0">
                <a:solidFill>
                  <a:schemeClr val="tx1"/>
                </a:solidFill>
              </a:defRPr>
            </a:lvl1pPr>
          </a:lstStyle>
          <a:p>
            <a:r>
              <a:rPr lang="en-US" dirty="0"/>
              <a:t>Presentation Title</a:t>
            </a:r>
          </a:p>
        </p:txBody>
      </p:sp>
      <p:sp>
        <p:nvSpPr>
          <p:cNvPr id="3" name="Subtitle 2"/>
          <p:cNvSpPr>
            <a:spLocks noGrp="1"/>
          </p:cNvSpPr>
          <p:nvPr>
            <p:ph type="subTitle" idx="1" hasCustomPrompt="1"/>
          </p:nvPr>
        </p:nvSpPr>
        <p:spPr bwMode="white">
          <a:xfrm>
            <a:off x="1828801" y="3465218"/>
            <a:ext cx="8534401" cy="914400"/>
          </a:xfrm>
          <a:noFill/>
        </p:spPr>
        <p:txBody>
          <a:bodyPr>
            <a:noAutofit/>
          </a:bodyPr>
          <a:lstStyle>
            <a:lvl1pPr marL="0" indent="0" algn="ctr">
              <a:buNone/>
              <a:defRPr b="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Name of Presenter(s)</a:t>
            </a:r>
          </a:p>
        </p:txBody>
      </p:sp>
      <p:sp>
        <p:nvSpPr>
          <p:cNvPr id="5"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6EC91B51-25EE-0147-9293-37E16A70024E}" type="datetime1">
              <a:rPr lang="en-US" smtClean="0"/>
              <a:t>3/3/20</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8"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pic>
        <p:nvPicPr>
          <p:cNvPr id="4" name="Picture 3"/>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0013894" y="572078"/>
            <a:ext cx="1274495" cy="465533"/>
          </a:xfrm>
          <a:prstGeom prst="rect">
            <a:avLst/>
          </a:prstGeom>
        </p:spPr>
      </p:pic>
    </p:spTree>
  </p:cSld>
  <p:clrMapOvr>
    <a:masterClrMapping/>
  </p:clrMapOvr>
  <p:transitio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Picture with Caption">
    <p:bg>
      <p:bgPr>
        <a:gradFill flip="none" rotWithShape="1">
          <a:gsLst>
            <a:gs pos="1000">
              <a:srgbClr val="0078C3"/>
            </a:gs>
            <a:gs pos="100000">
              <a:srgbClr val="0A1446"/>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7" name="Parallelogram 10"/>
          <p:cNvSpPr/>
          <p:nvPr/>
        </p:nvSpPr>
        <p:spPr bwMode="auto">
          <a:xfrm flipH="1">
            <a:off x="1" y="2"/>
            <a:ext cx="5497956" cy="6865697"/>
          </a:xfrm>
          <a:custGeom>
            <a:avLst/>
            <a:gdLst>
              <a:gd name="connsiteX0" fmla="*/ 0 w 5497956"/>
              <a:gd name="connsiteY0" fmla="*/ 0 h 6858000"/>
              <a:gd name="connsiteX1" fmla="*/ 5497956 w 5497956"/>
              <a:gd name="connsiteY1" fmla="*/ 0 h 6858000"/>
              <a:gd name="connsiteX2" fmla="*/ 5497956 w 5497956"/>
              <a:gd name="connsiteY2" fmla="*/ 6858000 h 6858000"/>
              <a:gd name="connsiteX3" fmla="*/ 0 w 5497956"/>
              <a:gd name="connsiteY3" fmla="*/ 6858000 h 6858000"/>
              <a:gd name="connsiteX4" fmla="*/ 0 w 5497956"/>
              <a:gd name="connsiteY4" fmla="*/ 0 h 6858000"/>
              <a:gd name="connsiteX0" fmla="*/ 0 w 5497956"/>
              <a:gd name="connsiteY0" fmla="*/ 0 h 6865697"/>
              <a:gd name="connsiteX1" fmla="*/ 5497956 w 5497956"/>
              <a:gd name="connsiteY1" fmla="*/ 0 h 6865697"/>
              <a:gd name="connsiteX2" fmla="*/ 5497956 w 5497956"/>
              <a:gd name="connsiteY2" fmla="*/ 6858000 h 6865697"/>
              <a:gd name="connsiteX3" fmla="*/ 2747818 w 5497956"/>
              <a:gd name="connsiteY3" fmla="*/ 6865697 h 6865697"/>
              <a:gd name="connsiteX4" fmla="*/ 0 w 5497956"/>
              <a:gd name="connsiteY4" fmla="*/ 0 h 6865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7956" h="6865697">
                <a:moveTo>
                  <a:pt x="0" y="0"/>
                </a:moveTo>
                <a:lnTo>
                  <a:pt x="5497956" y="0"/>
                </a:lnTo>
                <a:lnTo>
                  <a:pt x="5497956" y="6858000"/>
                </a:lnTo>
                <a:lnTo>
                  <a:pt x="2747818" y="6865697"/>
                </a:lnTo>
                <a:lnTo>
                  <a:pt x="0" y="0"/>
                </a:lnTo>
                <a:close/>
              </a:path>
            </a:pathLst>
          </a:custGeom>
          <a:solidFill>
            <a:schemeClr val="accent4">
              <a:alpha val="60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8" name="Parallelogram 10"/>
          <p:cNvSpPr/>
          <p:nvPr/>
        </p:nvSpPr>
        <p:spPr bwMode="auto">
          <a:xfrm rot="16200000" flipH="1" flipV="1">
            <a:off x="4707461" y="-626538"/>
            <a:ext cx="2777078" cy="12191999"/>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7078" h="12191999">
                <a:moveTo>
                  <a:pt x="1085273" y="1"/>
                </a:moveTo>
                <a:lnTo>
                  <a:pt x="2777078" y="0"/>
                </a:lnTo>
                <a:lnTo>
                  <a:pt x="2777078" y="12191999"/>
                </a:lnTo>
                <a:lnTo>
                  <a:pt x="0" y="12191999"/>
                </a:lnTo>
                <a:lnTo>
                  <a:pt x="1085273" y="1"/>
                </a:lnTo>
                <a:close/>
              </a:path>
            </a:pathLst>
          </a:custGeom>
          <a:solidFill>
            <a:srgbClr val="0A1446">
              <a:alpha val="62000"/>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0" name="Picture Placeholder 8"/>
          <p:cNvSpPr>
            <a:spLocks noGrp="1" noChangeAspect="1"/>
          </p:cNvSpPr>
          <p:nvPr>
            <p:ph type="pic" sz="quarter" idx="12" hasCustomPrompt="1"/>
          </p:nvPr>
        </p:nvSpPr>
        <p:spPr>
          <a:xfrm>
            <a:off x="684213" y="1757363"/>
            <a:ext cx="5943600" cy="3343275"/>
          </a:xfrm>
          <a:prstGeom prst="rect">
            <a:avLst/>
          </a:prstGeom>
          <a:solidFill>
            <a:schemeClr val="tx1"/>
          </a:solidFill>
          <a:ln>
            <a:noFill/>
          </a:ln>
        </p:spPr>
        <p:txBody>
          <a:bodyPr anchor="ctr"/>
          <a:lstStyle>
            <a:lvl1pPr marL="0" indent="0" algn="ctr">
              <a:buNone/>
              <a:defRPr sz="1800" baseline="0"/>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ysClr val="windowText" lastClr="000000"/>
                </a:solidFill>
                <a:effectLst/>
                <a:uLnTx/>
                <a:uFillTx/>
              </a:rPr>
              <a:t>Click icon to insert Picture</a:t>
            </a:r>
          </a:p>
        </p:txBody>
      </p:sp>
      <p:sp>
        <p:nvSpPr>
          <p:cNvPr id="3" name="Text Placeholder 2"/>
          <p:cNvSpPr>
            <a:spLocks noGrp="1"/>
          </p:cNvSpPr>
          <p:nvPr>
            <p:ph type="body" idx="1" hasCustomPrompt="1"/>
          </p:nvPr>
        </p:nvSpPr>
        <p:spPr>
          <a:xfrm>
            <a:off x="6976871" y="3582548"/>
            <a:ext cx="4527741" cy="338554"/>
          </a:xfrm>
          <a:noFill/>
        </p:spPr>
        <p:txBody>
          <a:bodyPr wrap="square" anchor="t">
            <a:spAutoFit/>
          </a:bodyPr>
          <a:lstStyle>
            <a:lvl1pPr marL="0" indent="0" algn="l">
              <a:lnSpc>
                <a:spcPct val="100000"/>
              </a:lnSpc>
              <a:spcBef>
                <a:spcPts val="0"/>
              </a:spcBef>
              <a:spcAft>
                <a:spcPts val="0"/>
              </a:spcAft>
              <a:buNone/>
              <a:defRPr sz="2200" b="0">
                <a:solidFill>
                  <a:schemeClr val="accent4">
                    <a:lumMod val="20000"/>
                    <a:lumOff val="8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Presenter(s)</a:t>
            </a:r>
          </a:p>
        </p:txBody>
      </p:sp>
      <p:sp>
        <p:nvSpPr>
          <p:cNvPr id="2" name="Title 1"/>
          <p:cNvSpPr>
            <a:spLocks noGrp="1"/>
          </p:cNvSpPr>
          <p:nvPr>
            <p:ph type="title" hasCustomPrompt="1"/>
          </p:nvPr>
        </p:nvSpPr>
        <p:spPr>
          <a:xfrm>
            <a:off x="6976871" y="2348110"/>
            <a:ext cx="4527741" cy="1169551"/>
          </a:xfrm>
        </p:spPr>
        <p:txBody>
          <a:bodyPr wrap="square" anchor="b">
            <a:spAutoFit/>
          </a:bodyPr>
          <a:lstStyle>
            <a:lvl1pPr algn="l" defTabSz="457200" rtl="0" eaLnBrk="1" latinLnBrk="0" hangingPunct="1">
              <a:lnSpc>
                <a:spcPct val="100000"/>
              </a:lnSpc>
              <a:spcBef>
                <a:spcPct val="0"/>
              </a:spcBef>
              <a:buNone/>
              <a:defRPr kumimoji="0" lang="en-US" sz="3800" b="1" i="0" kern="1200" cap="none" baseline="0">
                <a:solidFill>
                  <a:schemeClr val="tx1"/>
                </a:solidFill>
                <a:effectLst/>
                <a:latin typeface="+mj-lt"/>
                <a:ea typeface="+mj-ea"/>
                <a:cs typeface="Arial"/>
              </a:defRPr>
            </a:lvl1pPr>
          </a:lstStyle>
          <a:p>
            <a:r>
              <a:rPr kumimoji="0" lang="en-US" dirty="0"/>
              <a:t>Click to Edit </a:t>
            </a:r>
            <a:br>
              <a:rPr kumimoji="0" lang="en-US" dirty="0"/>
            </a:br>
            <a:r>
              <a:rPr kumimoji="0" lang="en-US" dirty="0"/>
              <a:t>Demo Title</a:t>
            </a:r>
            <a:endParaRPr lang="en-US" dirty="0"/>
          </a:p>
        </p:txBody>
      </p:sp>
      <p:sp>
        <p:nvSpPr>
          <p:cNvPr id="9"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5D6FA6FB-FDD3-A446-B5AE-30BBE73852D8}" type="datetime1">
              <a:rPr lang="en-US" smtClean="0"/>
              <a:t>3/3/20</a:t>
            </a:fld>
            <a:endParaRPr lang="en-US"/>
          </a:p>
        </p:txBody>
      </p:sp>
      <p:sp>
        <p:nvSpPr>
          <p:cNvPr id="11"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12"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606155255"/>
      </p:ext>
    </p:extLst>
  </p:cSld>
  <p:clrMapOvr>
    <a:masterClrMapping/>
  </p:clrMapOvr>
  <p:transition spd="med">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Only_User Screens">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solidFill>
                  <a:schemeClr val="tx1"/>
                </a:solidFill>
              </a:defRPr>
            </a:lvl1pPr>
          </a:lstStyle>
          <a:p>
            <a:r>
              <a:rPr lang="en-US" dirty="0"/>
              <a:t>Click to Edit User Screens Title</a:t>
            </a:r>
          </a:p>
        </p:txBody>
      </p:sp>
      <p:sp>
        <p:nvSpPr>
          <p:cNvPr id="3"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63D0726-017F-9249-8B2E-2A4DDB444ED8}" type="datetime1">
              <a:rPr lang="en-US" smtClean="0"/>
              <a:t>3/3/20</a:t>
            </a:fld>
            <a:endParaRPr lang="en-US"/>
          </a:p>
        </p:txBody>
      </p:sp>
      <p:sp>
        <p:nvSpPr>
          <p:cNvPr id="4"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5"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3923879171"/>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BIG wor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12304" y="1990427"/>
            <a:ext cx="10367433" cy="1477328"/>
          </a:xfrm>
        </p:spPr>
        <p:txBody>
          <a:bodyPr anchor="b"/>
          <a:lstStyle>
            <a:lvl1pPr>
              <a:spcAft>
                <a:spcPts val="0"/>
              </a:spcAft>
              <a:defRPr sz="9600" baseline="0">
                <a:solidFill>
                  <a:schemeClr val="tx1"/>
                </a:solidFill>
              </a:defRPr>
            </a:lvl1pPr>
          </a:lstStyle>
          <a:p>
            <a:r>
              <a:rPr lang="en-US" dirty="0"/>
              <a:t>BIG Word</a:t>
            </a:r>
          </a:p>
        </p:txBody>
      </p:sp>
      <p:sp>
        <p:nvSpPr>
          <p:cNvPr id="4" name="Text Placeholder 3"/>
          <p:cNvSpPr>
            <a:spLocks noGrp="1"/>
          </p:cNvSpPr>
          <p:nvPr>
            <p:ph type="body" sz="quarter" idx="10" hasCustomPrompt="1"/>
          </p:nvPr>
        </p:nvSpPr>
        <p:spPr>
          <a:xfrm>
            <a:off x="912304" y="3467761"/>
            <a:ext cx="10367433" cy="615553"/>
          </a:xfrm>
          <a:noFill/>
        </p:spPr>
        <p:txBody>
          <a:bodyPr vert="horz" wrap="square" lIns="0" tIns="0" rIns="0" bIns="0" rtlCol="0" anchor="t">
            <a:spAutoFit/>
          </a:bodyPr>
          <a:lstStyle>
            <a:lvl1pPr marL="0" indent="0">
              <a:spcAft>
                <a:spcPts val="0"/>
              </a:spcAft>
              <a:buFontTx/>
              <a:buNone/>
              <a:defRPr lang="en-US" sz="4000" b="1" baseline="0" smtClean="0">
                <a:solidFill>
                  <a:schemeClr val="tx1">
                    <a:lumMod val="50000"/>
                    <a:lumOff val="50000"/>
                  </a:schemeClr>
                </a:solidFill>
                <a:latin typeface="+mj-lt"/>
                <a:ea typeface="+mj-ea"/>
              </a:defRPr>
            </a:lvl1pPr>
            <a:lvl2pPr>
              <a:defRPr lang="en-US" smtClean="0"/>
            </a:lvl2pPr>
            <a:lvl3pPr>
              <a:defRPr lang="en-US" smtClean="0"/>
            </a:lvl3pPr>
            <a:lvl4pPr>
              <a:defRPr lang="en-US" smtClean="0"/>
            </a:lvl4pPr>
            <a:lvl5pPr>
              <a:defRPr lang="en-US"/>
            </a:lvl5pPr>
          </a:lstStyle>
          <a:p>
            <a:pPr lvl="0">
              <a:spcBef>
                <a:spcPct val="0"/>
              </a:spcBef>
              <a:buNone/>
            </a:pPr>
            <a:r>
              <a:rPr lang="en-US" dirty="0"/>
              <a:t>Smaller word</a:t>
            </a:r>
          </a:p>
        </p:txBody>
      </p:sp>
      <p:sp>
        <p:nvSpPr>
          <p:cNvPr id="5"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1D77C214-390A-F944-BF27-73F37F4360F9}" type="datetime1">
              <a:rPr lang="en-US" smtClean="0"/>
              <a:t>3/3/20</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7"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1198752500"/>
      </p:ext>
    </p:extLst>
  </p:cSld>
  <p:clrMapOvr>
    <a:masterClrMapping/>
  </p:clrMapOvr>
  <p:transition spd="med">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12284" y="2625441"/>
            <a:ext cx="7315200" cy="461665"/>
          </a:xfrm>
        </p:spPr>
        <p:txBody>
          <a:bodyPr anchor="b"/>
          <a:lstStyle>
            <a:lvl1pPr>
              <a:spcAft>
                <a:spcPts val="0"/>
              </a:spcAft>
              <a:defRPr sz="3000" b="0" baseline="0">
                <a:solidFill>
                  <a:schemeClr val="tx1"/>
                </a:solidFill>
              </a:defRPr>
            </a:lvl1pPr>
          </a:lstStyle>
          <a:p>
            <a:r>
              <a:rPr lang="en-US" dirty="0"/>
              <a:t>“Quote”</a:t>
            </a:r>
          </a:p>
        </p:txBody>
      </p:sp>
      <p:sp>
        <p:nvSpPr>
          <p:cNvPr id="4" name="Text Placeholder 3"/>
          <p:cNvSpPr>
            <a:spLocks noGrp="1"/>
          </p:cNvSpPr>
          <p:nvPr>
            <p:ph type="body" sz="quarter" idx="10" hasCustomPrompt="1"/>
          </p:nvPr>
        </p:nvSpPr>
        <p:spPr>
          <a:xfrm>
            <a:off x="912284" y="3683197"/>
            <a:ext cx="7315200" cy="400110"/>
          </a:xfrm>
          <a:noFill/>
        </p:spPr>
        <p:txBody>
          <a:bodyPr vert="horz" wrap="square" lIns="0" tIns="0" rIns="0" bIns="0" rtlCol="0" anchor="t">
            <a:spAutoFit/>
          </a:bodyPr>
          <a:lstStyle>
            <a:lvl1pPr marL="0" indent="0" algn="r">
              <a:spcAft>
                <a:spcPts val="0"/>
              </a:spcAft>
              <a:buFontTx/>
              <a:buNone/>
              <a:defRPr lang="en-US" sz="2600" b="0" baseline="0" smtClean="0">
                <a:solidFill>
                  <a:schemeClr val="accent4">
                    <a:lumMod val="40000"/>
                    <a:lumOff val="60000"/>
                  </a:schemeClr>
                </a:solidFill>
                <a:latin typeface="+mj-lt"/>
                <a:ea typeface="+mj-ea"/>
              </a:defRPr>
            </a:lvl1pPr>
            <a:lvl2pPr>
              <a:defRPr lang="en-US" smtClean="0"/>
            </a:lvl2pPr>
            <a:lvl3pPr>
              <a:defRPr lang="en-US" smtClean="0"/>
            </a:lvl3pPr>
            <a:lvl4pPr>
              <a:defRPr lang="en-US" smtClean="0"/>
            </a:lvl4pPr>
            <a:lvl5pPr>
              <a:defRPr lang="en-US"/>
            </a:lvl5pPr>
          </a:lstStyle>
          <a:p>
            <a:pPr lvl="0">
              <a:spcBef>
                <a:spcPct val="0"/>
              </a:spcBef>
            </a:pPr>
            <a:r>
              <a:rPr lang="en-US" dirty="0"/>
              <a:t>Name</a:t>
            </a:r>
          </a:p>
        </p:txBody>
      </p:sp>
      <p:sp>
        <p:nvSpPr>
          <p:cNvPr id="5"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76225C2B-15EC-3348-B6CD-75D75F51F610}" type="datetime1">
              <a:rPr lang="en-US" smtClean="0"/>
              <a:t>3/3/20</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7"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1741332608"/>
      </p:ext>
    </p:extLst>
  </p:cSld>
  <p:clrMapOvr>
    <a:masterClrMapping/>
  </p:clrMapOvr>
  <p:transition spd="med">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Esri">
    <p:spTree>
      <p:nvGrpSpPr>
        <p:cNvPr id="1" name=""/>
        <p:cNvGrpSpPr/>
        <p:nvPr/>
      </p:nvGrpSpPr>
      <p:grpSpPr>
        <a:xfrm>
          <a:off x="0" y="0"/>
          <a:ext cx="0" cy="0"/>
          <a:chOff x="0" y="0"/>
          <a:chExt cx="0" cy="0"/>
        </a:xfrm>
      </p:grpSpPr>
      <p:sp>
        <p:nvSpPr>
          <p:cNvPr id="6" name="Parallelogram 10"/>
          <p:cNvSpPr/>
          <p:nvPr userDrawn="1"/>
        </p:nvSpPr>
        <p:spPr bwMode="auto">
          <a:xfrm rot="16811740" flipH="1">
            <a:off x="2821442" y="-2136101"/>
            <a:ext cx="6318215" cy="12766191"/>
          </a:xfrm>
          <a:custGeom>
            <a:avLst/>
            <a:gdLst>
              <a:gd name="connsiteX0" fmla="*/ 0 w 5497956"/>
              <a:gd name="connsiteY0" fmla="*/ 0 h 6858000"/>
              <a:gd name="connsiteX1" fmla="*/ 5497956 w 5497956"/>
              <a:gd name="connsiteY1" fmla="*/ 0 h 6858000"/>
              <a:gd name="connsiteX2" fmla="*/ 5497956 w 5497956"/>
              <a:gd name="connsiteY2" fmla="*/ 6858000 h 6858000"/>
              <a:gd name="connsiteX3" fmla="*/ 0 w 5497956"/>
              <a:gd name="connsiteY3" fmla="*/ 6858000 h 6858000"/>
              <a:gd name="connsiteX4" fmla="*/ 0 w 5497956"/>
              <a:gd name="connsiteY4" fmla="*/ 0 h 6858000"/>
              <a:gd name="connsiteX0" fmla="*/ 0 w 5497956"/>
              <a:gd name="connsiteY0" fmla="*/ 0 h 6865697"/>
              <a:gd name="connsiteX1" fmla="*/ 5497956 w 5497956"/>
              <a:gd name="connsiteY1" fmla="*/ 0 h 6865697"/>
              <a:gd name="connsiteX2" fmla="*/ 5497956 w 5497956"/>
              <a:gd name="connsiteY2" fmla="*/ 6858000 h 6865697"/>
              <a:gd name="connsiteX3" fmla="*/ 2747818 w 5497956"/>
              <a:gd name="connsiteY3" fmla="*/ 6865697 h 6865697"/>
              <a:gd name="connsiteX4" fmla="*/ 0 w 5497956"/>
              <a:gd name="connsiteY4" fmla="*/ 0 h 6865697"/>
              <a:gd name="connsiteX0" fmla="*/ 0 w 5497956"/>
              <a:gd name="connsiteY0" fmla="*/ 0 h 6865697"/>
              <a:gd name="connsiteX1" fmla="*/ 5497956 w 5497956"/>
              <a:gd name="connsiteY1" fmla="*/ 0 h 6865697"/>
              <a:gd name="connsiteX2" fmla="*/ 3826999 w 5497956"/>
              <a:gd name="connsiteY2" fmla="*/ 4279505 h 6865697"/>
              <a:gd name="connsiteX3" fmla="*/ 2747818 w 5497956"/>
              <a:gd name="connsiteY3" fmla="*/ 6865697 h 6865697"/>
              <a:gd name="connsiteX4" fmla="*/ 0 w 5497956"/>
              <a:gd name="connsiteY4" fmla="*/ 0 h 6865697"/>
              <a:gd name="connsiteX0" fmla="*/ 0 w 5497956"/>
              <a:gd name="connsiteY0" fmla="*/ 0 h 5277653"/>
              <a:gd name="connsiteX1" fmla="*/ 5497956 w 5497956"/>
              <a:gd name="connsiteY1" fmla="*/ 0 h 5277653"/>
              <a:gd name="connsiteX2" fmla="*/ 3826999 w 5497956"/>
              <a:gd name="connsiteY2" fmla="*/ 4279505 h 5277653"/>
              <a:gd name="connsiteX3" fmla="*/ 2377650 w 5497956"/>
              <a:gd name="connsiteY3" fmla="*/ 5277653 h 5277653"/>
              <a:gd name="connsiteX4" fmla="*/ 0 w 5497956"/>
              <a:gd name="connsiteY4" fmla="*/ 0 h 5277653"/>
              <a:gd name="connsiteX0" fmla="*/ 0 w 3863432"/>
              <a:gd name="connsiteY0" fmla="*/ 2222226 h 5277653"/>
              <a:gd name="connsiteX1" fmla="*/ 3863432 w 3863432"/>
              <a:gd name="connsiteY1" fmla="*/ 0 h 5277653"/>
              <a:gd name="connsiteX2" fmla="*/ 2192475 w 3863432"/>
              <a:gd name="connsiteY2" fmla="*/ 4279505 h 5277653"/>
              <a:gd name="connsiteX3" fmla="*/ 743126 w 3863432"/>
              <a:gd name="connsiteY3" fmla="*/ 5277653 h 5277653"/>
              <a:gd name="connsiteX4" fmla="*/ 0 w 3863432"/>
              <a:gd name="connsiteY4" fmla="*/ 2222226 h 5277653"/>
              <a:gd name="connsiteX0" fmla="*/ 0 w 4172478"/>
              <a:gd name="connsiteY0" fmla="*/ 1085159 h 4140586"/>
              <a:gd name="connsiteX1" fmla="*/ 4172478 w 4172478"/>
              <a:gd name="connsiteY1" fmla="*/ 0 h 4140586"/>
              <a:gd name="connsiteX2" fmla="*/ 2192475 w 4172478"/>
              <a:gd name="connsiteY2" fmla="*/ 3142438 h 4140586"/>
              <a:gd name="connsiteX3" fmla="*/ 743126 w 4172478"/>
              <a:gd name="connsiteY3" fmla="*/ 4140586 h 4140586"/>
              <a:gd name="connsiteX4" fmla="*/ 0 w 4172478"/>
              <a:gd name="connsiteY4" fmla="*/ 1085159 h 4140586"/>
              <a:gd name="connsiteX0" fmla="*/ 0 w 3868783"/>
              <a:gd name="connsiteY0" fmla="*/ 887305 h 4140586"/>
              <a:gd name="connsiteX1" fmla="*/ 3868783 w 3868783"/>
              <a:gd name="connsiteY1" fmla="*/ 0 h 4140586"/>
              <a:gd name="connsiteX2" fmla="*/ 1888780 w 3868783"/>
              <a:gd name="connsiteY2" fmla="*/ 3142438 h 4140586"/>
              <a:gd name="connsiteX3" fmla="*/ 439431 w 3868783"/>
              <a:gd name="connsiteY3" fmla="*/ 4140586 h 4140586"/>
              <a:gd name="connsiteX4" fmla="*/ 0 w 3868783"/>
              <a:gd name="connsiteY4" fmla="*/ 887305 h 4140586"/>
              <a:gd name="connsiteX0" fmla="*/ 269818 w 4138601"/>
              <a:gd name="connsiteY0" fmla="*/ 887305 h 3536775"/>
              <a:gd name="connsiteX1" fmla="*/ 4138601 w 4138601"/>
              <a:gd name="connsiteY1" fmla="*/ 0 h 3536775"/>
              <a:gd name="connsiteX2" fmla="*/ 2158598 w 4138601"/>
              <a:gd name="connsiteY2" fmla="*/ 3142438 h 3536775"/>
              <a:gd name="connsiteX3" fmla="*/ 0 w 4138601"/>
              <a:gd name="connsiteY3" fmla="*/ 3536775 h 3536775"/>
              <a:gd name="connsiteX4" fmla="*/ 269818 w 4138601"/>
              <a:gd name="connsiteY4" fmla="*/ 887305 h 3536775"/>
              <a:gd name="connsiteX0" fmla="*/ 269818 w 4138601"/>
              <a:gd name="connsiteY0" fmla="*/ 887305 h 3635085"/>
              <a:gd name="connsiteX1" fmla="*/ 4138601 w 4138601"/>
              <a:gd name="connsiteY1" fmla="*/ 0 h 3635085"/>
              <a:gd name="connsiteX2" fmla="*/ 2376678 w 4138601"/>
              <a:gd name="connsiteY2" fmla="*/ 3635085 h 3635085"/>
              <a:gd name="connsiteX3" fmla="*/ 0 w 4138601"/>
              <a:gd name="connsiteY3" fmla="*/ 3536775 h 3635085"/>
              <a:gd name="connsiteX4" fmla="*/ 269818 w 4138601"/>
              <a:gd name="connsiteY4" fmla="*/ 887305 h 3635085"/>
              <a:gd name="connsiteX0" fmla="*/ 453784 w 4138601"/>
              <a:gd name="connsiteY0" fmla="*/ 250562 h 3635085"/>
              <a:gd name="connsiteX1" fmla="*/ 4138601 w 4138601"/>
              <a:gd name="connsiteY1" fmla="*/ 0 h 3635085"/>
              <a:gd name="connsiteX2" fmla="*/ 2376678 w 4138601"/>
              <a:gd name="connsiteY2" fmla="*/ 3635085 h 3635085"/>
              <a:gd name="connsiteX3" fmla="*/ 0 w 4138601"/>
              <a:gd name="connsiteY3" fmla="*/ 3536775 h 3635085"/>
              <a:gd name="connsiteX4" fmla="*/ 453784 w 4138601"/>
              <a:gd name="connsiteY4" fmla="*/ 250562 h 3635085"/>
              <a:gd name="connsiteX0" fmla="*/ 1391303 w 4138601"/>
              <a:gd name="connsiteY0" fmla="*/ 75768 h 3635085"/>
              <a:gd name="connsiteX1" fmla="*/ 4138601 w 4138601"/>
              <a:gd name="connsiteY1" fmla="*/ 0 h 3635085"/>
              <a:gd name="connsiteX2" fmla="*/ 2376678 w 4138601"/>
              <a:gd name="connsiteY2" fmla="*/ 3635085 h 3635085"/>
              <a:gd name="connsiteX3" fmla="*/ 0 w 4138601"/>
              <a:gd name="connsiteY3" fmla="*/ 3536775 h 3635085"/>
              <a:gd name="connsiteX4" fmla="*/ 1391303 w 4138601"/>
              <a:gd name="connsiteY4" fmla="*/ 75768 h 3635085"/>
              <a:gd name="connsiteX0" fmla="*/ 1391303 w 4138601"/>
              <a:gd name="connsiteY0" fmla="*/ 75768 h 3536775"/>
              <a:gd name="connsiteX1" fmla="*/ 4138601 w 4138601"/>
              <a:gd name="connsiteY1" fmla="*/ 0 h 3536775"/>
              <a:gd name="connsiteX2" fmla="*/ 1273242 w 4138601"/>
              <a:gd name="connsiteY2" fmla="*/ 3407480 h 3536775"/>
              <a:gd name="connsiteX3" fmla="*/ 0 w 4138601"/>
              <a:gd name="connsiteY3" fmla="*/ 3536775 h 3536775"/>
              <a:gd name="connsiteX4" fmla="*/ 1391303 w 4138601"/>
              <a:gd name="connsiteY4" fmla="*/ 75768 h 3536775"/>
              <a:gd name="connsiteX0" fmla="*/ 1391303 w 3058684"/>
              <a:gd name="connsiteY0" fmla="*/ 103474 h 3564481"/>
              <a:gd name="connsiteX1" fmla="*/ 3058684 w 3058684"/>
              <a:gd name="connsiteY1" fmla="*/ 0 h 3564481"/>
              <a:gd name="connsiteX2" fmla="*/ 1273242 w 3058684"/>
              <a:gd name="connsiteY2" fmla="*/ 3435186 h 3564481"/>
              <a:gd name="connsiteX3" fmla="*/ 0 w 3058684"/>
              <a:gd name="connsiteY3" fmla="*/ 3564481 h 3564481"/>
              <a:gd name="connsiteX4" fmla="*/ 1391303 w 3058684"/>
              <a:gd name="connsiteY4" fmla="*/ 103474 h 3564481"/>
              <a:gd name="connsiteX0" fmla="*/ 1521436 w 3188817"/>
              <a:gd name="connsiteY0" fmla="*/ 103474 h 3464355"/>
              <a:gd name="connsiteX1" fmla="*/ 3188817 w 3188817"/>
              <a:gd name="connsiteY1" fmla="*/ 0 h 3464355"/>
              <a:gd name="connsiteX2" fmla="*/ 1403375 w 3188817"/>
              <a:gd name="connsiteY2" fmla="*/ 3435186 h 3464355"/>
              <a:gd name="connsiteX3" fmla="*/ 0 w 3188817"/>
              <a:gd name="connsiteY3" fmla="*/ 3464355 h 3464355"/>
              <a:gd name="connsiteX4" fmla="*/ 1521436 w 3188817"/>
              <a:gd name="connsiteY4" fmla="*/ 103474 h 3464355"/>
              <a:gd name="connsiteX0" fmla="*/ 1521436 w 3188817"/>
              <a:gd name="connsiteY0" fmla="*/ 103474 h 3632772"/>
              <a:gd name="connsiteX1" fmla="*/ 3188817 w 3188817"/>
              <a:gd name="connsiteY1" fmla="*/ 0 h 3632772"/>
              <a:gd name="connsiteX2" fmla="*/ 1626674 w 3188817"/>
              <a:gd name="connsiteY2" fmla="*/ 3632772 h 3632772"/>
              <a:gd name="connsiteX3" fmla="*/ 0 w 3188817"/>
              <a:gd name="connsiteY3" fmla="*/ 3464355 h 3632772"/>
              <a:gd name="connsiteX4" fmla="*/ 1521436 w 3188817"/>
              <a:gd name="connsiteY4" fmla="*/ 103474 h 3632772"/>
              <a:gd name="connsiteX0" fmla="*/ 1521436 w 3605461"/>
              <a:gd name="connsiteY0" fmla="*/ 69855 h 3599153"/>
              <a:gd name="connsiteX1" fmla="*/ 3605461 w 3605461"/>
              <a:gd name="connsiteY1" fmla="*/ 0 h 3599153"/>
              <a:gd name="connsiteX2" fmla="*/ 1626674 w 3605461"/>
              <a:gd name="connsiteY2" fmla="*/ 3599153 h 3599153"/>
              <a:gd name="connsiteX3" fmla="*/ 0 w 3605461"/>
              <a:gd name="connsiteY3" fmla="*/ 3430736 h 3599153"/>
              <a:gd name="connsiteX4" fmla="*/ 1521436 w 3605461"/>
              <a:gd name="connsiteY4" fmla="*/ 69855 h 3599153"/>
              <a:gd name="connsiteX0" fmla="*/ 1488157 w 3605461"/>
              <a:gd name="connsiteY0" fmla="*/ 0 h 3645127"/>
              <a:gd name="connsiteX1" fmla="*/ 3605461 w 3605461"/>
              <a:gd name="connsiteY1" fmla="*/ 45974 h 3645127"/>
              <a:gd name="connsiteX2" fmla="*/ 1626674 w 3605461"/>
              <a:gd name="connsiteY2" fmla="*/ 3645127 h 3645127"/>
              <a:gd name="connsiteX3" fmla="*/ 0 w 3605461"/>
              <a:gd name="connsiteY3" fmla="*/ 3476710 h 3645127"/>
              <a:gd name="connsiteX4" fmla="*/ 1488157 w 3605461"/>
              <a:gd name="connsiteY4" fmla="*/ 0 h 3645127"/>
              <a:gd name="connsiteX0" fmla="*/ 1488157 w 3494077"/>
              <a:gd name="connsiteY0" fmla="*/ 138768 h 3783895"/>
              <a:gd name="connsiteX1" fmla="*/ 3494077 w 3494077"/>
              <a:gd name="connsiteY1" fmla="*/ 0 h 3783895"/>
              <a:gd name="connsiteX2" fmla="*/ 1626674 w 3494077"/>
              <a:gd name="connsiteY2" fmla="*/ 3783895 h 3783895"/>
              <a:gd name="connsiteX3" fmla="*/ 0 w 3494077"/>
              <a:gd name="connsiteY3" fmla="*/ 3615478 h 3783895"/>
              <a:gd name="connsiteX4" fmla="*/ 1488157 w 3494077"/>
              <a:gd name="connsiteY4" fmla="*/ 138768 h 3783895"/>
              <a:gd name="connsiteX0" fmla="*/ 1124549 w 3130469"/>
              <a:gd name="connsiteY0" fmla="*/ 138768 h 3783895"/>
              <a:gd name="connsiteX1" fmla="*/ 3130469 w 3130469"/>
              <a:gd name="connsiteY1" fmla="*/ 0 h 3783895"/>
              <a:gd name="connsiteX2" fmla="*/ 1263066 w 3130469"/>
              <a:gd name="connsiteY2" fmla="*/ 3783895 h 3783895"/>
              <a:gd name="connsiteX3" fmla="*/ 0 w 3130469"/>
              <a:gd name="connsiteY3" fmla="*/ 3710249 h 3783895"/>
              <a:gd name="connsiteX4" fmla="*/ 1124549 w 3130469"/>
              <a:gd name="connsiteY4" fmla="*/ 138768 h 3783895"/>
              <a:gd name="connsiteX0" fmla="*/ 1124549 w 2637804"/>
              <a:gd name="connsiteY0" fmla="*/ 122113 h 3767240"/>
              <a:gd name="connsiteX1" fmla="*/ 2637804 w 2637804"/>
              <a:gd name="connsiteY1" fmla="*/ 0 h 3767240"/>
              <a:gd name="connsiteX2" fmla="*/ 1263066 w 2637804"/>
              <a:gd name="connsiteY2" fmla="*/ 3767240 h 3767240"/>
              <a:gd name="connsiteX3" fmla="*/ 0 w 2637804"/>
              <a:gd name="connsiteY3" fmla="*/ 3693594 h 3767240"/>
              <a:gd name="connsiteX4" fmla="*/ 1124549 w 2637804"/>
              <a:gd name="connsiteY4" fmla="*/ 122113 h 3767240"/>
              <a:gd name="connsiteX0" fmla="*/ 1305037 w 2637804"/>
              <a:gd name="connsiteY0" fmla="*/ 0 h 3855679"/>
              <a:gd name="connsiteX1" fmla="*/ 2637804 w 2637804"/>
              <a:gd name="connsiteY1" fmla="*/ 88439 h 3855679"/>
              <a:gd name="connsiteX2" fmla="*/ 1263066 w 2637804"/>
              <a:gd name="connsiteY2" fmla="*/ 3855679 h 3855679"/>
              <a:gd name="connsiteX3" fmla="*/ 0 w 2637804"/>
              <a:gd name="connsiteY3" fmla="*/ 3782033 h 3855679"/>
              <a:gd name="connsiteX4" fmla="*/ 1305037 w 2637804"/>
              <a:gd name="connsiteY4" fmla="*/ 0 h 3855679"/>
              <a:gd name="connsiteX0" fmla="*/ 1264430 w 2637804"/>
              <a:gd name="connsiteY0" fmla="*/ 0 h 3899282"/>
              <a:gd name="connsiteX1" fmla="*/ 2637804 w 2637804"/>
              <a:gd name="connsiteY1" fmla="*/ 132042 h 3899282"/>
              <a:gd name="connsiteX2" fmla="*/ 1263066 w 2637804"/>
              <a:gd name="connsiteY2" fmla="*/ 3899282 h 3899282"/>
              <a:gd name="connsiteX3" fmla="*/ 0 w 2637804"/>
              <a:gd name="connsiteY3" fmla="*/ 3825636 h 3899282"/>
              <a:gd name="connsiteX4" fmla="*/ 1264430 w 2637804"/>
              <a:gd name="connsiteY4" fmla="*/ 0 h 3899282"/>
              <a:gd name="connsiteX0" fmla="*/ 1264430 w 2637804"/>
              <a:gd name="connsiteY0" fmla="*/ 0 h 4163698"/>
              <a:gd name="connsiteX1" fmla="*/ 2637804 w 2637804"/>
              <a:gd name="connsiteY1" fmla="*/ 132042 h 4163698"/>
              <a:gd name="connsiteX2" fmla="*/ 1331152 w 2637804"/>
              <a:gd name="connsiteY2" fmla="*/ 4163698 h 4163698"/>
              <a:gd name="connsiteX3" fmla="*/ 0 w 2637804"/>
              <a:gd name="connsiteY3" fmla="*/ 3825636 h 4163698"/>
              <a:gd name="connsiteX4" fmla="*/ 1264430 w 2637804"/>
              <a:gd name="connsiteY4" fmla="*/ 0 h 4163698"/>
              <a:gd name="connsiteX0" fmla="*/ 1182770 w 2556144"/>
              <a:gd name="connsiteY0" fmla="*/ 0 h 4163698"/>
              <a:gd name="connsiteX1" fmla="*/ 2556144 w 2556144"/>
              <a:gd name="connsiteY1" fmla="*/ 132042 h 4163698"/>
              <a:gd name="connsiteX2" fmla="*/ 1249492 w 2556144"/>
              <a:gd name="connsiteY2" fmla="*/ 4163698 h 4163698"/>
              <a:gd name="connsiteX3" fmla="*/ 0 w 2556144"/>
              <a:gd name="connsiteY3" fmla="*/ 3580706 h 4163698"/>
              <a:gd name="connsiteX4" fmla="*/ 1182770 w 2556144"/>
              <a:gd name="connsiteY4" fmla="*/ 0 h 4163698"/>
              <a:gd name="connsiteX0" fmla="*/ 1182770 w 2556144"/>
              <a:gd name="connsiteY0" fmla="*/ 0 h 3715230"/>
              <a:gd name="connsiteX1" fmla="*/ 2556144 w 2556144"/>
              <a:gd name="connsiteY1" fmla="*/ 132042 h 3715230"/>
              <a:gd name="connsiteX2" fmla="*/ 1481730 w 2556144"/>
              <a:gd name="connsiteY2" fmla="*/ 3715230 h 3715230"/>
              <a:gd name="connsiteX3" fmla="*/ 0 w 2556144"/>
              <a:gd name="connsiteY3" fmla="*/ 3580706 h 3715230"/>
              <a:gd name="connsiteX4" fmla="*/ 1182770 w 2556144"/>
              <a:gd name="connsiteY4" fmla="*/ 0 h 3715230"/>
              <a:gd name="connsiteX0" fmla="*/ 1182770 w 2556144"/>
              <a:gd name="connsiteY0" fmla="*/ 0 h 3745461"/>
              <a:gd name="connsiteX1" fmla="*/ 2556144 w 2556144"/>
              <a:gd name="connsiteY1" fmla="*/ 132042 h 3745461"/>
              <a:gd name="connsiteX2" fmla="*/ 1793329 w 2556144"/>
              <a:gd name="connsiteY2" fmla="*/ 3745461 h 3745461"/>
              <a:gd name="connsiteX3" fmla="*/ 0 w 2556144"/>
              <a:gd name="connsiteY3" fmla="*/ 3580706 h 3745461"/>
              <a:gd name="connsiteX4" fmla="*/ 1182770 w 2556144"/>
              <a:gd name="connsiteY4" fmla="*/ 0 h 3745461"/>
              <a:gd name="connsiteX0" fmla="*/ 810452 w 2556144"/>
              <a:gd name="connsiteY0" fmla="*/ 0 h 3786541"/>
              <a:gd name="connsiteX1" fmla="*/ 2556144 w 2556144"/>
              <a:gd name="connsiteY1" fmla="*/ 173122 h 3786541"/>
              <a:gd name="connsiteX2" fmla="*/ 1793329 w 2556144"/>
              <a:gd name="connsiteY2" fmla="*/ 3786541 h 3786541"/>
              <a:gd name="connsiteX3" fmla="*/ 0 w 2556144"/>
              <a:gd name="connsiteY3" fmla="*/ 3621786 h 3786541"/>
              <a:gd name="connsiteX4" fmla="*/ 810452 w 2556144"/>
              <a:gd name="connsiteY4" fmla="*/ 0 h 3786541"/>
              <a:gd name="connsiteX0" fmla="*/ 810452 w 2490881"/>
              <a:gd name="connsiteY0" fmla="*/ 0 h 3786541"/>
              <a:gd name="connsiteX1" fmla="*/ 2490881 w 2490881"/>
              <a:gd name="connsiteY1" fmla="*/ 479137 h 3786541"/>
              <a:gd name="connsiteX2" fmla="*/ 1793329 w 2490881"/>
              <a:gd name="connsiteY2" fmla="*/ 3786541 h 3786541"/>
              <a:gd name="connsiteX3" fmla="*/ 0 w 2490881"/>
              <a:gd name="connsiteY3" fmla="*/ 3621786 h 3786541"/>
              <a:gd name="connsiteX4" fmla="*/ 810452 w 2490881"/>
              <a:gd name="connsiteY4" fmla="*/ 0 h 3786541"/>
              <a:gd name="connsiteX0" fmla="*/ 750890 w 2490881"/>
              <a:gd name="connsiteY0" fmla="*/ 0 h 3470057"/>
              <a:gd name="connsiteX1" fmla="*/ 2490881 w 2490881"/>
              <a:gd name="connsiteY1" fmla="*/ 162653 h 3470057"/>
              <a:gd name="connsiteX2" fmla="*/ 1793329 w 2490881"/>
              <a:gd name="connsiteY2" fmla="*/ 3470057 h 3470057"/>
              <a:gd name="connsiteX3" fmla="*/ 0 w 2490881"/>
              <a:gd name="connsiteY3" fmla="*/ 3305302 h 3470057"/>
              <a:gd name="connsiteX4" fmla="*/ 750890 w 2490881"/>
              <a:gd name="connsiteY4" fmla="*/ 0 h 3470057"/>
              <a:gd name="connsiteX0" fmla="*/ 761393 w 2490881"/>
              <a:gd name="connsiteY0" fmla="*/ 0 h 3473996"/>
              <a:gd name="connsiteX1" fmla="*/ 2490881 w 2490881"/>
              <a:gd name="connsiteY1" fmla="*/ 166592 h 3473996"/>
              <a:gd name="connsiteX2" fmla="*/ 1793329 w 2490881"/>
              <a:gd name="connsiteY2" fmla="*/ 3473996 h 3473996"/>
              <a:gd name="connsiteX3" fmla="*/ 0 w 2490881"/>
              <a:gd name="connsiteY3" fmla="*/ 3309241 h 3473996"/>
              <a:gd name="connsiteX4" fmla="*/ 761393 w 2490881"/>
              <a:gd name="connsiteY4" fmla="*/ 0 h 3473996"/>
              <a:gd name="connsiteX0" fmla="*/ 756589 w 2486077"/>
              <a:gd name="connsiteY0" fmla="*/ 0 h 3473996"/>
              <a:gd name="connsiteX1" fmla="*/ 2486077 w 2486077"/>
              <a:gd name="connsiteY1" fmla="*/ 166592 h 3473996"/>
              <a:gd name="connsiteX2" fmla="*/ 1788525 w 2486077"/>
              <a:gd name="connsiteY2" fmla="*/ 3473996 h 3473996"/>
              <a:gd name="connsiteX3" fmla="*/ 0 w 2486077"/>
              <a:gd name="connsiteY3" fmla="*/ 3294834 h 3473996"/>
              <a:gd name="connsiteX4" fmla="*/ 756589 w 2486077"/>
              <a:gd name="connsiteY4" fmla="*/ 0 h 3473996"/>
              <a:gd name="connsiteX0" fmla="*/ 740384 w 2469872"/>
              <a:gd name="connsiteY0" fmla="*/ 0 h 3473996"/>
              <a:gd name="connsiteX1" fmla="*/ 2469872 w 2469872"/>
              <a:gd name="connsiteY1" fmla="*/ 166592 h 3473996"/>
              <a:gd name="connsiteX2" fmla="*/ 1772320 w 2469872"/>
              <a:gd name="connsiteY2" fmla="*/ 3473996 h 3473996"/>
              <a:gd name="connsiteX3" fmla="*/ 0 w 2469872"/>
              <a:gd name="connsiteY3" fmla="*/ 3301364 h 3473996"/>
              <a:gd name="connsiteX4" fmla="*/ 740384 w 2469872"/>
              <a:gd name="connsiteY4" fmla="*/ 0 h 3473996"/>
              <a:gd name="connsiteX0" fmla="*/ 740384 w 3180498"/>
              <a:gd name="connsiteY0" fmla="*/ 0 h 3473996"/>
              <a:gd name="connsiteX1" fmla="*/ 3180498 w 3180498"/>
              <a:gd name="connsiteY1" fmla="*/ 240494 h 3473996"/>
              <a:gd name="connsiteX2" fmla="*/ 1772320 w 3180498"/>
              <a:gd name="connsiteY2" fmla="*/ 3473996 h 3473996"/>
              <a:gd name="connsiteX3" fmla="*/ 0 w 3180498"/>
              <a:gd name="connsiteY3" fmla="*/ 3301364 h 3473996"/>
              <a:gd name="connsiteX4" fmla="*/ 740384 w 3180498"/>
              <a:gd name="connsiteY4" fmla="*/ 0 h 3473996"/>
              <a:gd name="connsiteX0" fmla="*/ 736813 w 3180498"/>
              <a:gd name="connsiteY0" fmla="*/ 0 h 3472657"/>
              <a:gd name="connsiteX1" fmla="*/ 3180498 w 3180498"/>
              <a:gd name="connsiteY1" fmla="*/ 239155 h 3472657"/>
              <a:gd name="connsiteX2" fmla="*/ 1772320 w 3180498"/>
              <a:gd name="connsiteY2" fmla="*/ 3472657 h 3472657"/>
              <a:gd name="connsiteX3" fmla="*/ 0 w 3180498"/>
              <a:gd name="connsiteY3" fmla="*/ 3300025 h 3472657"/>
              <a:gd name="connsiteX4" fmla="*/ 736813 w 3180498"/>
              <a:gd name="connsiteY4" fmla="*/ 0 h 3472657"/>
              <a:gd name="connsiteX0" fmla="*/ 736813 w 3187641"/>
              <a:gd name="connsiteY0" fmla="*/ 0 h 3472657"/>
              <a:gd name="connsiteX1" fmla="*/ 3187641 w 3187641"/>
              <a:gd name="connsiteY1" fmla="*/ 236478 h 3472657"/>
              <a:gd name="connsiteX2" fmla="*/ 1772320 w 3187641"/>
              <a:gd name="connsiteY2" fmla="*/ 3472657 h 3472657"/>
              <a:gd name="connsiteX3" fmla="*/ 0 w 3187641"/>
              <a:gd name="connsiteY3" fmla="*/ 3300025 h 3472657"/>
              <a:gd name="connsiteX4" fmla="*/ 736813 w 3187641"/>
              <a:gd name="connsiteY4" fmla="*/ 0 h 34726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87641" h="3472657">
                <a:moveTo>
                  <a:pt x="736813" y="0"/>
                </a:moveTo>
                <a:lnTo>
                  <a:pt x="3187641" y="236478"/>
                </a:lnTo>
                <a:lnTo>
                  <a:pt x="1772320" y="3472657"/>
                </a:lnTo>
                <a:lnTo>
                  <a:pt x="0" y="3300025"/>
                </a:lnTo>
                <a:lnTo>
                  <a:pt x="736813" y="0"/>
                </a:lnTo>
                <a:close/>
              </a:path>
            </a:pathLst>
          </a:custGeom>
          <a:gradFill flip="none" rotWithShape="1">
            <a:gsLst>
              <a:gs pos="98000">
                <a:srgbClr val="053264"/>
              </a:gs>
              <a:gs pos="51000">
                <a:srgbClr val="027FB5"/>
              </a:gs>
              <a:gs pos="0">
                <a:srgbClr val="00B9F2"/>
              </a:gs>
            </a:gsLst>
            <a:path path="circle">
              <a:fillToRect l="50000" t="50000" r="50000" b="50000"/>
            </a:path>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3" name="Parallelogram 10"/>
          <p:cNvSpPr/>
          <p:nvPr/>
        </p:nvSpPr>
        <p:spPr bwMode="auto">
          <a:xfrm rot="5400000" flipV="1">
            <a:off x="5295901" y="-38098"/>
            <a:ext cx="1600198" cy="12191999"/>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7078" h="12191999">
                <a:moveTo>
                  <a:pt x="1085273" y="1"/>
                </a:moveTo>
                <a:lnTo>
                  <a:pt x="2777078" y="0"/>
                </a:lnTo>
                <a:lnTo>
                  <a:pt x="2777078" y="12191999"/>
                </a:lnTo>
                <a:lnTo>
                  <a:pt x="0" y="12191999"/>
                </a:lnTo>
                <a:lnTo>
                  <a:pt x="1085273" y="1"/>
                </a:lnTo>
                <a:close/>
              </a:path>
            </a:pathLst>
          </a:custGeom>
          <a:gradFill flip="none" rotWithShape="1">
            <a:gsLst>
              <a:gs pos="100000">
                <a:srgbClr val="00B9F2"/>
              </a:gs>
              <a:gs pos="10000">
                <a:srgbClr val="053264"/>
              </a:gs>
            </a:gsLst>
            <a:lin ang="378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2" name="Picture 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059008" y="2489995"/>
            <a:ext cx="6073985" cy="1878011"/>
          </a:xfrm>
          <a:prstGeom prst="rect">
            <a:avLst/>
          </a:prstGeom>
        </p:spPr>
      </p:pic>
      <p:sp>
        <p:nvSpPr>
          <p:cNvPr id="12" name="Parallelogram 10"/>
          <p:cNvSpPr/>
          <p:nvPr userDrawn="1"/>
        </p:nvSpPr>
        <p:spPr bwMode="auto">
          <a:xfrm rot="5400000" flipH="1">
            <a:off x="5320618" y="-642728"/>
            <a:ext cx="1555939" cy="12227867"/>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 name="connsiteX0" fmla="*/ 1085273 w 2777078"/>
              <a:gd name="connsiteY0" fmla="*/ 35863 h 12227861"/>
              <a:gd name="connsiteX1" fmla="*/ 2358932 w 2777078"/>
              <a:gd name="connsiteY1" fmla="*/ 0 h 12227861"/>
              <a:gd name="connsiteX2" fmla="*/ 2777078 w 2777078"/>
              <a:gd name="connsiteY2" fmla="*/ 12227861 h 12227861"/>
              <a:gd name="connsiteX3" fmla="*/ 0 w 2777078"/>
              <a:gd name="connsiteY3" fmla="*/ 12227861 h 12227861"/>
              <a:gd name="connsiteX4" fmla="*/ 1085273 w 2777078"/>
              <a:gd name="connsiteY4" fmla="*/ 35863 h 12227861"/>
              <a:gd name="connsiteX0" fmla="*/ 273578 w 1965383"/>
              <a:gd name="connsiteY0" fmla="*/ 35863 h 12245793"/>
              <a:gd name="connsiteX1" fmla="*/ 1547237 w 1965383"/>
              <a:gd name="connsiteY1" fmla="*/ 0 h 12245793"/>
              <a:gd name="connsiteX2" fmla="*/ 1965383 w 1965383"/>
              <a:gd name="connsiteY2" fmla="*/ 12227861 h 12245793"/>
              <a:gd name="connsiteX3" fmla="*/ 0 w 1965383"/>
              <a:gd name="connsiteY3" fmla="*/ 12245793 h 12245793"/>
              <a:gd name="connsiteX4" fmla="*/ 273578 w 1965383"/>
              <a:gd name="connsiteY4" fmla="*/ 35863 h 12245793"/>
              <a:gd name="connsiteX0" fmla="*/ 0 w 2257531"/>
              <a:gd name="connsiteY0" fmla="*/ 17934 h 12245793"/>
              <a:gd name="connsiteX1" fmla="*/ 1839385 w 2257531"/>
              <a:gd name="connsiteY1" fmla="*/ 0 h 12245793"/>
              <a:gd name="connsiteX2" fmla="*/ 2257531 w 2257531"/>
              <a:gd name="connsiteY2" fmla="*/ 12227861 h 12245793"/>
              <a:gd name="connsiteX3" fmla="*/ 292148 w 2257531"/>
              <a:gd name="connsiteY3" fmla="*/ 12245793 h 12245793"/>
              <a:gd name="connsiteX4" fmla="*/ 0 w 2257531"/>
              <a:gd name="connsiteY4" fmla="*/ 17934 h 12245793"/>
              <a:gd name="connsiteX0" fmla="*/ 0 w 2257531"/>
              <a:gd name="connsiteY0" fmla="*/ 17934 h 12245793"/>
              <a:gd name="connsiteX1" fmla="*/ 1445837 w 2257531"/>
              <a:gd name="connsiteY1" fmla="*/ 0 h 12245793"/>
              <a:gd name="connsiteX2" fmla="*/ 2257531 w 2257531"/>
              <a:gd name="connsiteY2" fmla="*/ 12227861 h 12245793"/>
              <a:gd name="connsiteX3" fmla="*/ 292148 w 2257531"/>
              <a:gd name="connsiteY3" fmla="*/ 12245793 h 12245793"/>
              <a:gd name="connsiteX4" fmla="*/ 0 w 2257531"/>
              <a:gd name="connsiteY4" fmla="*/ 17934 h 12245793"/>
              <a:gd name="connsiteX0" fmla="*/ 0 w 2134547"/>
              <a:gd name="connsiteY0" fmla="*/ 17934 h 12245793"/>
              <a:gd name="connsiteX1" fmla="*/ 1445837 w 2134547"/>
              <a:gd name="connsiteY1" fmla="*/ 0 h 12245793"/>
              <a:gd name="connsiteX2" fmla="*/ 2134547 w 2134547"/>
              <a:gd name="connsiteY2" fmla="*/ 12209931 h 12245793"/>
              <a:gd name="connsiteX3" fmla="*/ 292148 w 2134547"/>
              <a:gd name="connsiteY3" fmla="*/ 12245793 h 12245793"/>
              <a:gd name="connsiteX4" fmla="*/ 0 w 2134547"/>
              <a:gd name="connsiteY4" fmla="*/ 17934 h 12245793"/>
              <a:gd name="connsiteX0" fmla="*/ 0 w 2134547"/>
              <a:gd name="connsiteY0" fmla="*/ 17934 h 12227867"/>
              <a:gd name="connsiteX1" fmla="*/ 1445837 w 2134547"/>
              <a:gd name="connsiteY1" fmla="*/ 0 h 12227867"/>
              <a:gd name="connsiteX2" fmla="*/ 2134547 w 2134547"/>
              <a:gd name="connsiteY2" fmla="*/ 12209931 h 12227867"/>
              <a:gd name="connsiteX3" fmla="*/ 242953 w 2134547"/>
              <a:gd name="connsiteY3" fmla="*/ 12227867 h 12227867"/>
              <a:gd name="connsiteX4" fmla="*/ 0 w 2134547"/>
              <a:gd name="connsiteY4" fmla="*/ 17934 h 12227867"/>
              <a:gd name="connsiteX0" fmla="*/ 0 w 2134546"/>
              <a:gd name="connsiteY0" fmla="*/ 17934 h 12227867"/>
              <a:gd name="connsiteX1" fmla="*/ 1445837 w 2134546"/>
              <a:gd name="connsiteY1" fmla="*/ 0 h 12227867"/>
              <a:gd name="connsiteX2" fmla="*/ 2134546 w 2134546"/>
              <a:gd name="connsiteY2" fmla="*/ 12222126 h 12227867"/>
              <a:gd name="connsiteX3" fmla="*/ 242953 w 2134546"/>
              <a:gd name="connsiteY3" fmla="*/ 12227867 h 12227867"/>
              <a:gd name="connsiteX4" fmla="*/ 0 w 2134546"/>
              <a:gd name="connsiteY4" fmla="*/ 17934 h 12227867"/>
              <a:gd name="connsiteX0" fmla="*/ 0 w 2134546"/>
              <a:gd name="connsiteY0" fmla="*/ 17934 h 12227867"/>
              <a:gd name="connsiteX1" fmla="*/ 1445837 w 2134546"/>
              <a:gd name="connsiteY1" fmla="*/ 0 h 12227867"/>
              <a:gd name="connsiteX2" fmla="*/ 2134546 w 2134546"/>
              <a:gd name="connsiteY2" fmla="*/ 12222126 h 12227867"/>
              <a:gd name="connsiteX3" fmla="*/ 234590 w 2134546"/>
              <a:gd name="connsiteY3" fmla="*/ 12227867 h 12227867"/>
              <a:gd name="connsiteX4" fmla="*/ 0 w 2134546"/>
              <a:gd name="connsiteY4" fmla="*/ 17934 h 122278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4546" h="12227867">
                <a:moveTo>
                  <a:pt x="0" y="17934"/>
                </a:moveTo>
                <a:lnTo>
                  <a:pt x="1445837" y="0"/>
                </a:lnTo>
                <a:lnTo>
                  <a:pt x="2134546" y="12222126"/>
                </a:lnTo>
                <a:lnTo>
                  <a:pt x="234590" y="12227867"/>
                </a:lnTo>
                <a:lnTo>
                  <a:pt x="0" y="17934"/>
                </a:lnTo>
                <a:close/>
              </a:path>
            </a:pathLst>
          </a:custGeom>
          <a:solidFill>
            <a:srgbClr val="0A1446">
              <a:alpha val="62000"/>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6" name="Parallelogram 10"/>
          <p:cNvSpPr/>
          <p:nvPr userDrawn="1"/>
        </p:nvSpPr>
        <p:spPr bwMode="auto">
          <a:xfrm rot="5400000" flipH="1">
            <a:off x="4922486" y="-4888259"/>
            <a:ext cx="2364960" cy="12209928"/>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 name="connsiteX0" fmla="*/ 1085273 w 3244418"/>
              <a:gd name="connsiteY0" fmla="*/ 1 h 12191999"/>
              <a:gd name="connsiteX1" fmla="*/ 2777078 w 3244418"/>
              <a:gd name="connsiteY1" fmla="*/ 0 h 12191999"/>
              <a:gd name="connsiteX2" fmla="*/ 3244417 w 3244418"/>
              <a:gd name="connsiteY2" fmla="*/ 12191999 h 12191999"/>
              <a:gd name="connsiteX3" fmla="*/ 0 w 3244418"/>
              <a:gd name="connsiteY3" fmla="*/ 12191999 h 12191999"/>
              <a:gd name="connsiteX4" fmla="*/ 1085273 w 3244418"/>
              <a:gd name="connsiteY4" fmla="*/ 1 h 12191999"/>
              <a:gd name="connsiteX0" fmla="*/ 1085273 w 3244417"/>
              <a:gd name="connsiteY0" fmla="*/ 17930 h 12209928"/>
              <a:gd name="connsiteX1" fmla="*/ 2309739 w 3244417"/>
              <a:gd name="connsiteY1" fmla="*/ 0 h 12209928"/>
              <a:gd name="connsiteX2" fmla="*/ 3244417 w 3244417"/>
              <a:gd name="connsiteY2" fmla="*/ 12209928 h 12209928"/>
              <a:gd name="connsiteX3" fmla="*/ 0 w 3244417"/>
              <a:gd name="connsiteY3" fmla="*/ 12209928 h 12209928"/>
              <a:gd name="connsiteX4" fmla="*/ 1085273 w 3244417"/>
              <a:gd name="connsiteY4" fmla="*/ 17930 h 12209928"/>
              <a:gd name="connsiteX0" fmla="*/ 1085273 w 3244417"/>
              <a:gd name="connsiteY0" fmla="*/ 17930 h 12209928"/>
              <a:gd name="connsiteX1" fmla="*/ 2186755 w 3244417"/>
              <a:gd name="connsiteY1" fmla="*/ 0 h 12209928"/>
              <a:gd name="connsiteX2" fmla="*/ 3244417 w 3244417"/>
              <a:gd name="connsiteY2" fmla="*/ 12209928 h 12209928"/>
              <a:gd name="connsiteX3" fmla="*/ 0 w 3244417"/>
              <a:gd name="connsiteY3" fmla="*/ 12209928 h 12209928"/>
              <a:gd name="connsiteX4" fmla="*/ 1085273 w 3244417"/>
              <a:gd name="connsiteY4" fmla="*/ 17930 h 12209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4417" h="12209928">
                <a:moveTo>
                  <a:pt x="1085273" y="17930"/>
                </a:moveTo>
                <a:lnTo>
                  <a:pt x="2186755" y="0"/>
                </a:lnTo>
                <a:lnTo>
                  <a:pt x="3244417" y="12209928"/>
                </a:lnTo>
                <a:lnTo>
                  <a:pt x="0" y="12209928"/>
                </a:lnTo>
                <a:lnTo>
                  <a:pt x="1085273" y="17930"/>
                </a:lnTo>
                <a:close/>
              </a:path>
            </a:pathLst>
          </a:custGeom>
          <a:solidFill>
            <a:schemeClr val="accent4">
              <a:alpha val="30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lvl="0"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3" name="Parallelogram 10"/>
          <p:cNvSpPr/>
          <p:nvPr userDrawn="1"/>
        </p:nvSpPr>
        <p:spPr bwMode="auto">
          <a:xfrm rot="5400000" flipH="1">
            <a:off x="5083850" y="-5083848"/>
            <a:ext cx="2024302" cy="12191999"/>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7078" h="12191999">
                <a:moveTo>
                  <a:pt x="1085273" y="1"/>
                </a:moveTo>
                <a:lnTo>
                  <a:pt x="2777078" y="0"/>
                </a:lnTo>
                <a:lnTo>
                  <a:pt x="2777078" y="12191999"/>
                </a:lnTo>
                <a:lnTo>
                  <a:pt x="0" y="12191999"/>
                </a:lnTo>
                <a:lnTo>
                  <a:pt x="1085273" y="1"/>
                </a:lnTo>
                <a:close/>
              </a:path>
            </a:pathLst>
          </a:custGeom>
          <a:solidFill>
            <a:srgbClr val="0A1446">
              <a:alpha val="62000"/>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9" name="Parallelogram 10"/>
          <p:cNvSpPr/>
          <p:nvPr userDrawn="1"/>
        </p:nvSpPr>
        <p:spPr bwMode="auto">
          <a:xfrm rot="16200000">
            <a:off x="4904554" y="-454481"/>
            <a:ext cx="2364960" cy="12209928"/>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 name="connsiteX0" fmla="*/ 1085273 w 3244418"/>
              <a:gd name="connsiteY0" fmla="*/ 1 h 12191999"/>
              <a:gd name="connsiteX1" fmla="*/ 2777078 w 3244418"/>
              <a:gd name="connsiteY1" fmla="*/ 0 h 12191999"/>
              <a:gd name="connsiteX2" fmla="*/ 3244417 w 3244418"/>
              <a:gd name="connsiteY2" fmla="*/ 12191999 h 12191999"/>
              <a:gd name="connsiteX3" fmla="*/ 0 w 3244418"/>
              <a:gd name="connsiteY3" fmla="*/ 12191999 h 12191999"/>
              <a:gd name="connsiteX4" fmla="*/ 1085273 w 3244418"/>
              <a:gd name="connsiteY4" fmla="*/ 1 h 12191999"/>
              <a:gd name="connsiteX0" fmla="*/ 1085273 w 3244417"/>
              <a:gd name="connsiteY0" fmla="*/ 17930 h 12209928"/>
              <a:gd name="connsiteX1" fmla="*/ 2309739 w 3244417"/>
              <a:gd name="connsiteY1" fmla="*/ 0 h 12209928"/>
              <a:gd name="connsiteX2" fmla="*/ 3244417 w 3244417"/>
              <a:gd name="connsiteY2" fmla="*/ 12209928 h 12209928"/>
              <a:gd name="connsiteX3" fmla="*/ 0 w 3244417"/>
              <a:gd name="connsiteY3" fmla="*/ 12209928 h 12209928"/>
              <a:gd name="connsiteX4" fmla="*/ 1085273 w 3244417"/>
              <a:gd name="connsiteY4" fmla="*/ 17930 h 12209928"/>
              <a:gd name="connsiteX0" fmla="*/ 1085273 w 3244417"/>
              <a:gd name="connsiteY0" fmla="*/ 17930 h 12209928"/>
              <a:gd name="connsiteX1" fmla="*/ 2186755 w 3244417"/>
              <a:gd name="connsiteY1" fmla="*/ 0 h 12209928"/>
              <a:gd name="connsiteX2" fmla="*/ 3244417 w 3244417"/>
              <a:gd name="connsiteY2" fmla="*/ 12209928 h 12209928"/>
              <a:gd name="connsiteX3" fmla="*/ 0 w 3244417"/>
              <a:gd name="connsiteY3" fmla="*/ 12209928 h 12209928"/>
              <a:gd name="connsiteX4" fmla="*/ 1085273 w 3244417"/>
              <a:gd name="connsiteY4" fmla="*/ 17930 h 12209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4417" h="12209928">
                <a:moveTo>
                  <a:pt x="1085273" y="17930"/>
                </a:moveTo>
                <a:lnTo>
                  <a:pt x="2186755" y="0"/>
                </a:lnTo>
                <a:lnTo>
                  <a:pt x="3244417" y="12209928"/>
                </a:lnTo>
                <a:lnTo>
                  <a:pt x="0" y="12209928"/>
                </a:lnTo>
                <a:lnTo>
                  <a:pt x="1085273" y="17930"/>
                </a:lnTo>
                <a:close/>
              </a:path>
            </a:pathLst>
          </a:custGeom>
          <a:solidFill>
            <a:schemeClr val="accent4">
              <a:alpha val="34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lvl="0"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0" name="Parallelogram 10"/>
          <p:cNvSpPr/>
          <p:nvPr userDrawn="1"/>
        </p:nvSpPr>
        <p:spPr bwMode="auto">
          <a:xfrm rot="5400000" flipV="1">
            <a:off x="5083849" y="-268081"/>
            <a:ext cx="2024302" cy="12227861"/>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7078" h="12191999">
                <a:moveTo>
                  <a:pt x="1085273" y="1"/>
                </a:moveTo>
                <a:lnTo>
                  <a:pt x="2777078" y="0"/>
                </a:lnTo>
                <a:lnTo>
                  <a:pt x="2777078" y="12191999"/>
                </a:lnTo>
                <a:lnTo>
                  <a:pt x="0" y="12191999"/>
                </a:lnTo>
                <a:lnTo>
                  <a:pt x="1085273" y="1"/>
                </a:lnTo>
                <a:close/>
              </a:path>
            </a:pathLst>
          </a:custGeom>
          <a:solidFill>
            <a:srgbClr val="0A1446">
              <a:alpha val="62000"/>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Tree>
    <p:extLst>
      <p:ext uri="{BB962C8B-B14F-4D97-AF65-F5344CB8AC3E}">
        <p14:creationId xmlns:p14="http://schemas.microsoft.com/office/powerpoint/2010/main" val="1726245688"/>
      </p:ext>
    </p:extLst>
  </p:cSld>
  <p:clrMapOvr>
    <a:masterClrMapping/>
  </p:clrMapOvr>
  <p:transitio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chor="t"/>
          <a:lstStyle/>
          <a:p>
            <a:r>
              <a:rPr lang="en-US" dirty="0"/>
              <a:t>Click to Edit Master Title Style</a:t>
            </a:r>
          </a:p>
        </p:txBody>
      </p:sp>
      <p:sp>
        <p:nvSpPr>
          <p:cNvPr id="5" name="Content Placeholder 4"/>
          <p:cNvSpPr>
            <a:spLocks noGrp="1"/>
          </p:cNvSpPr>
          <p:nvPr>
            <p:ph sz="quarter" idx="10"/>
          </p:nvPr>
        </p:nvSpPr>
        <p:spPr>
          <a:xfrm>
            <a:off x="914400" y="1828800"/>
            <a:ext cx="10369296" cy="3429000"/>
          </a:xfrm>
        </p:spPr>
        <p:txBody>
          <a:bodyPr/>
          <a:lstStyle/>
          <a:p>
            <a:pPr lvl="0"/>
            <a:r>
              <a:rPr lang="en-US"/>
              <a:t>Click to edit Master text styles</a:t>
            </a:r>
          </a:p>
          <a:p>
            <a:pPr lvl="1"/>
            <a:r>
              <a:rPr lang="en-US"/>
              <a:t>Second level</a:t>
            </a:r>
          </a:p>
          <a:p>
            <a:pPr lvl="2"/>
            <a:r>
              <a:rPr lang="en-US"/>
              <a:t>Third level</a:t>
            </a:r>
          </a:p>
        </p:txBody>
      </p:sp>
      <p:sp>
        <p:nvSpPr>
          <p:cNvPr id="4"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6DEFD86-78C4-084A-B0B5-04A7A3431B39}" type="datetime1">
              <a:rPr lang="en-US" smtClean="0"/>
              <a:t>3/3/20</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7"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cSld>
  <p:clrMapOvr>
    <a:masterClrMapping/>
  </p:clrMapOvr>
  <p:transitio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ub,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2625" y="682625"/>
            <a:ext cx="10826496" cy="369332"/>
          </a:xfrm>
        </p:spPr>
        <p:txBody>
          <a:bodyPr/>
          <a:lstStyle>
            <a:lvl1pPr>
              <a:defRPr lang="en-US" sz="2400" b="1" kern="1200" spc="0" dirty="0" smtClean="0">
                <a:solidFill>
                  <a:schemeClr val="tx1"/>
                </a:solidFill>
                <a:latin typeface="+mj-lt"/>
                <a:ea typeface="+mj-ea"/>
                <a:cs typeface="Arial"/>
              </a:defRPr>
            </a:lvl1pPr>
          </a:lstStyle>
          <a:p>
            <a:r>
              <a:rPr lang="en-US" dirty="0"/>
              <a:t>Click to Edit Master Title Style</a:t>
            </a:r>
          </a:p>
        </p:txBody>
      </p:sp>
      <p:sp>
        <p:nvSpPr>
          <p:cNvPr id="8" name="Text Placeholder 7"/>
          <p:cNvSpPr>
            <a:spLocks noGrp="1"/>
          </p:cNvSpPr>
          <p:nvPr>
            <p:ph type="body" sz="quarter" idx="11" hasCustomPrompt="1"/>
          </p:nvPr>
        </p:nvSpPr>
        <p:spPr>
          <a:xfrm>
            <a:off x="682625" y="1097309"/>
            <a:ext cx="10826496" cy="246221"/>
          </a:xfrm>
        </p:spPr>
        <p:txBody>
          <a:bodyPr anchor="t" anchorCtr="0">
            <a:spAutoFit/>
          </a:bodyPr>
          <a:lstStyle>
            <a:lvl1pPr marL="0" indent="0">
              <a:spcBef>
                <a:spcPts val="0"/>
              </a:spcBef>
              <a:spcAft>
                <a:spcPts val="0"/>
              </a:spcAft>
              <a:buNone/>
              <a:defRPr sz="1600">
                <a:solidFill>
                  <a:schemeClr val="accent4">
                    <a:lumMod val="40000"/>
                    <a:lumOff val="60000"/>
                  </a:schemeClr>
                </a:solidFill>
              </a:defRPr>
            </a:lvl1pPr>
            <a:lvl2pPr marL="0" indent="0">
              <a:buNone/>
              <a:defRPr sz="1400"/>
            </a:lvl2pPr>
            <a:lvl3pPr marL="0" indent="0">
              <a:buNone/>
              <a:defRPr sz="1400"/>
            </a:lvl3pPr>
            <a:lvl4pPr marL="0" indent="0">
              <a:buNone/>
              <a:defRPr sz="1400"/>
            </a:lvl4pPr>
            <a:lvl5pPr marL="0" indent="0">
              <a:buNone/>
              <a:defRPr sz="1400"/>
            </a:lvl5pPr>
          </a:lstStyle>
          <a:p>
            <a:pPr lvl="0"/>
            <a:r>
              <a:rPr lang="en-US" dirty="0"/>
              <a:t>Click to Edit Subtitle (optional)</a:t>
            </a:r>
          </a:p>
        </p:txBody>
      </p:sp>
      <p:sp>
        <p:nvSpPr>
          <p:cNvPr id="11" name="Content Placeholder 10"/>
          <p:cNvSpPr>
            <a:spLocks noGrp="1"/>
          </p:cNvSpPr>
          <p:nvPr>
            <p:ph sz="quarter" idx="12"/>
          </p:nvPr>
        </p:nvSpPr>
        <p:spPr>
          <a:xfrm>
            <a:off x="914400" y="1828804"/>
            <a:ext cx="10369296" cy="3427413"/>
          </a:xfrm>
        </p:spPr>
        <p:txBody>
          <a:bodyPr/>
          <a:lstStyle/>
          <a:p>
            <a:pPr lvl="0"/>
            <a:r>
              <a:rPr lang="en-US"/>
              <a:t>Click to edit Master text styles</a:t>
            </a:r>
          </a:p>
          <a:p>
            <a:pPr lvl="1"/>
            <a:r>
              <a:rPr lang="en-US"/>
              <a:t>Second level</a:t>
            </a:r>
          </a:p>
          <a:p>
            <a:pPr lvl="2"/>
            <a:r>
              <a:rPr lang="en-US"/>
              <a:t>Third level</a:t>
            </a:r>
          </a:p>
        </p:txBody>
      </p:sp>
      <p:sp>
        <p:nvSpPr>
          <p:cNvPr id="5"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7D5DF95B-0B80-6A4D-A813-6F9D9F38EBA2}" type="datetime1">
              <a:rPr lang="en-US" smtClean="0"/>
              <a:t>3/3/20</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7"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cSld>
  <p:clrMapOvr>
    <a:masterClrMapping/>
  </p:clrMapOvr>
  <p:transition spd="med">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Content and Tagllin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2625"/>
            <a:ext cx="10826496" cy="369332"/>
          </a:xfrm>
          <a:noFill/>
        </p:spPr>
        <p:txBody>
          <a:bodyPr vert="horz" wrap="square" lIns="0" tIns="0" rIns="0" bIns="0" rtlCol="0" anchor="t">
            <a:spAutoFit/>
          </a:bodyPr>
          <a:lstStyle>
            <a:lvl1pPr>
              <a:defRPr lang="en-US" dirty="0"/>
            </a:lvl1pPr>
          </a:lstStyle>
          <a:p>
            <a:pPr lvl="0"/>
            <a:r>
              <a:rPr lang="en-US" dirty="0"/>
              <a:t>Click to Edit Master Title Style</a:t>
            </a:r>
          </a:p>
        </p:txBody>
      </p:sp>
      <p:sp>
        <p:nvSpPr>
          <p:cNvPr id="4" name="Content Placeholder 3"/>
          <p:cNvSpPr>
            <a:spLocks noGrp="1"/>
          </p:cNvSpPr>
          <p:nvPr>
            <p:ph sz="half" idx="2"/>
          </p:nvPr>
        </p:nvSpPr>
        <p:spPr>
          <a:xfrm>
            <a:off x="914400" y="1828800"/>
            <a:ext cx="10369296" cy="3429000"/>
          </a:xfrm>
        </p:spPr>
        <p:txBody>
          <a:bodyPr/>
          <a:lstStyle>
            <a:lvl1pPr>
              <a:lnSpc>
                <a:spcPct val="100000"/>
              </a:lnSpc>
              <a:defRPr sz="2000"/>
            </a:lvl1pPr>
            <a:lvl2pPr>
              <a:lnSpc>
                <a:spcPct val="100000"/>
              </a:lnSpc>
              <a:defRPr sz="1800"/>
            </a:lvl2pPr>
            <a:lvl3pPr>
              <a:lnSpc>
                <a:spcPct val="100000"/>
              </a:lnSpc>
              <a:defRPr sz="1600"/>
            </a:lvl3pPr>
            <a:lvl4pPr>
              <a:defRPr sz="1400"/>
            </a:lvl4pPr>
            <a:lvl5pPr>
              <a:lnSpc>
                <a:spcPts val="1800"/>
              </a:lnSpc>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p:txBody>
      </p:sp>
      <p:sp>
        <p:nvSpPr>
          <p:cNvPr id="7" name="Text Placeholder 6"/>
          <p:cNvSpPr>
            <a:spLocks noGrp="1"/>
          </p:cNvSpPr>
          <p:nvPr>
            <p:ph type="body" sz="quarter" idx="14" hasCustomPrompt="1"/>
          </p:nvPr>
        </p:nvSpPr>
        <p:spPr>
          <a:xfrm>
            <a:off x="687263" y="6177085"/>
            <a:ext cx="10826495" cy="215444"/>
          </a:xfrm>
        </p:spPr>
        <p:txBody>
          <a:bodyPr anchor="b">
            <a:spAutoFit/>
          </a:bodyPr>
          <a:lstStyle>
            <a:lvl1pPr marL="0" marR="0" indent="0" algn="r" defTabSz="457200" rtl="0" eaLnBrk="1" fontAlgn="auto" latinLnBrk="0" hangingPunct="1">
              <a:lnSpc>
                <a:spcPct val="100000"/>
              </a:lnSpc>
              <a:spcBef>
                <a:spcPts val="0"/>
              </a:spcBef>
              <a:spcAft>
                <a:spcPts val="0"/>
              </a:spcAft>
              <a:buClr>
                <a:schemeClr val="tx1">
                  <a:lumMod val="65000"/>
                </a:schemeClr>
              </a:buClr>
              <a:buSzPts val="1100"/>
              <a:buFont typeface="Arial"/>
              <a:buNone/>
              <a:tabLst/>
              <a:defRPr lang="en-US" sz="1400" b="0" i="1" kern="1200" baseline="0" dirty="0" smtClean="0">
                <a:solidFill>
                  <a:schemeClr val="tx2"/>
                </a:solidFill>
                <a:latin typeface="+mn-lt"/>
                <a:ea typeface="+mn-ea"/>
                <a:cs typeface="Arial"/>
              </a:defRPr>
            </a:lvl1pPr>
          </a:lstStyle>
          <a:p>
            <a:pPr lvl="0"/>
            <a:r>
              <a:rPr lang="en-US" dirty="0"/>
              <a:t>Click to Edit Tagline (optional)</a:t>
            </a:r>
          </a:p>
        </p:txBody>
      </p:sp>
      <p:sp>
        <p:nvSpPr>
          <p:cNvPr id="5" name="Date Placeholder 3"/>
          <p:cNvSpPr>
            <a:spLocks noGrp="1"/>
          </p:cNvSpPr>
          <p:nvPr>
            <p:ph type="dt" sz="half" idx="15"/>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14E55AC9-5819-304B-AB8A-EC561A98EE59}" type="datetime1">
              <a:rPr lang="en-US" smtClean="0"/>
              <a:t>3/3/20</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8"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cSld>
  <p:clrMapOvr>
    <a:masterClrMapping/>
  </p:clrMapOvr>
  <p:transition spd="med">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ub, Content and Taglline">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685800" y="682625"/>
            <a:ext cx="10826496" cy="369332"/>
          </a:xfrm>
        </p:spPr>
        <p:txBody>
          <a:bodyPr/>
          <a:lstStyle>
            <a:lvl1pPr>
              <a:defRPr/>
            </a:lvl1pPr>
          </a:lstStyle>
          <a:p>
            <a:r>
              <a:rPr lang="en-US" dirty="0"/>
              <a:t>Click to Edit Master Title Style</a:t>
            </a:r>
          </a:p>
        </p:txBody>
      </p:sp>
      <p:sp>
        <p:nvSpPr>
          <p:cNvPr id="9" name="Content Placeholder 21"/>
          <p:cNvSpPr>
            <a:spLocks noGrp="1"/>
          </p:cNvSpPr>
          <p:nvPr>
            <p:ph sz="quarter" idx="18"/>
          </p:nvPr>
        </p:nvSpPr>
        <p:spPr>
          <a:xfrm>
            <a:off x="914400" y="1828800"/>
            <a:ext cx="10369296" cy="3429000"/>
          </a:xfrm>
        </p:spPr>
        <p:txBody>
          <a:bodyPr/>
          <a:lstStyle/>
          <a:p>
            <a:pPr lvl="0"/>
            <a:r>
              <a:rPr lang="en-US"/>
              <a:t>Click to edit Master text styles</a:t>
            </a:r>
          </a:p>
          <a:p>
            <a:pPr lvl="1"/>
            <a:r>
              <a:rPr lang="en-US"/>
              <a:t>Second level</a:t>
            </a:r>
          </a:p>
          <a:p>
            <a:pPr lvl="2"/>
            <a:r>
              <a:rPr lang="en-US"/>
              <a:t>Third level</a:t>
            </a:r>
          </a:p>
        </p:txBody>
      </p:sp>
      <p:sp>
        <p:nvSpPr>
          <p:cNvPr id="4" name="TextBox 3"/>
          <p:cNvSpPr txBox="1"/>
          <p:nvPr/>
        </p:nvSpPr>
        <p:spPr>
          <a:xfrm>
            <a:off x="11776409" y="1514615"/>
            <a:ext cx="1219201" cy="914400"/>
          </a:xfrm>
          <a:prstGeom prst="rect">
            <a:avLst/>
          </a:prstGeom>
          <a:noFill/>
          <a:effectLst/>
        </p:spPr>
        <p:txBody>
          <a:bodyPr wrap="none" lIns="0" tIns="0" rIns="0" bIns="0" rtlCol="0">
            <a:noAutofit/>
          </a:bodyPr>
          <a:lstStyle/>
          <a:p>
            <a:pPr algn="l" eaLnBrk="0" hangingPunct="0">
              <a:lnSpc>
                <a:spcPts val="1800"/>
              </a:lnSpc>
            </a:pPr>
            <a:endParaRPr lang="en-US" sz="1400" b="1" dirty="0">
              <a:ea typeface="+mn-ea"/>
              <a:cs typeface="+mn-cs"/>
            </a:endParaRPr>
          </a:p>
        </p:txBody>
      </p:sp>
      <p:sp>
        <p:nvSpPr>
          <p:cNvPr id="10" name="Text Placeholder 9"/>
          <p:cNvSpPr>
            <a:spLocks noGrp="1"/>
          </p:cNvSpPr>
          <p:nvPr>
            <p:ph type="body" sz="quarter" idx="16" hasCustomPrompt="1"/>
          </p:nvPr>
        </p:nvSpPr>
        <p:spPr>
          <a:xfrm>
            <a:off x="685800" y="1097309"/>
            <a:ext cx="10826496" cy="246221"/>
          </a:xfrm>
        </p:spPr>
        <p:txBody>
          <a:bodyPr vert="horz" wrap="square" lIns="0" tIns="0" rIns="0" bIns="0" rtlCol="0" anchor="t">
            <a:spAutoFit/>
          </a:bodyPr>
          <a:lstStyle>
            <a:lvl1pPr marL="0" indent="0" algn="l" defTabSz="457200" rtl="0" eaLnBrk="1" latinLnBrk="0" hangingPunct="1">
              <a:lnSpc>
                <a:spcPct val="100000"/>
              </a:lnSpc>
              <a:spcBef>
                <a:spcPct val="0"/>
              </a:spcBef>
              <a:spcAft>
                <a:spcPts val="0"/>
              </a:spcAft>
              <a:buNone/>
              <a:defRPr lang="en-US" sz="1600" b="1" kern="1200" dirty="0" smtClean="0">
                <a:solidFill>
                  <a:srgbClr val="94E6FF"/>
                </a:solidFill>
                <a:latin typeface="+mj-lt"/>
                <a:ea typeface="+mj-ea"/>
                <a:cs typeface="Arial"/>
              </a:defRPr>
            </a:lvl1pPr>
            <a:lvl2pPr algn="l" defTabSz="457200" rtl="0" eaLnBrk="1" latinLnBrk="0" hangingPunct="1">
              <a:lnSpc>
                <a:spcPct val="100000"/>
              </a:lnSpc>
              <a:spcBef>
                <a:spcPct val="0"/>
              </a:spcBef>
              <a:buNone/>
              <a:defRPr lang="en-US" sz="2400" b="1" kern="1200" dirty="0" smtClean="0">
                <a:solidFill>
                  <a:schemeClr val="tx1"/>
                </a:solidFill>
                <a:latin typeface="+mj-lt"/>
                <a:ea typeface="+mj-ea"/>
                <a:cs typeface="Arial"/>
              </a:defRPr>
            </a:lvl2pPr>
            <a:lvl3pPr algn="l" defTabSz="457200" rtl="0" eaLnBrk="1" latinLnBrk="0" hangingPunct="1">
              <a:lnSpc>
                <a:spcPct val="100000"/>
              </a:lnSpc>
              <a:spcBef>
                <a:spcPct val="0"/>
              </a:spcBef>
              <a:buNone/>
              <a:defRPr lang="en-US" sz="2400" b="1" kern="1200" dirty="0" smtClean="0">
                <a:solidFill>
                  <a:schemeClr val="tx1"/>
                </a:solidFill>
                <a:latin typeface="+mj-lt"/>
                <a:ea typeface="+mj-ea"/>
                <a:cs typeface="Arial"/>
              </a:defRPr>
            </a:lvl3pPr>
            <a:lvl4pPr algn="l" defTabSz="457200" rtl="0" eaLnBrk="1" latinLnBrk="0" hangingPunct="1">
              <a:lnSpc>
                <a:spcPct val="100000"/>
              </a:lnSpc>
              <a:spcBef>
                <a:spcPct val="0"/>
              </a:spcBef>
              <a:buNone/>
              <a:defRPr lang="en-US" sz="2400" b="1" kern="1200" dirty="0" smtClean="0">
                <a:solidFill>
                  <a:schemeClr val="tx1"/>
                </a:solidFill>
                <a:latin typeface="+mj-lt"/>
                <a:ea typeface="+mj-ea"/>
                <a:cs typeface="Arial"/>
              </a:defRPr>
            </a:lvl4pPr>
            <a:lvl5pPr algn="l" defTabSz="457200" rtl="0" eaLnBrk="1" latinLnBrk="0" hangingPunct="1">
              <a:lnSpc>
                <a:spcPct val="100000"/>
              </a:lnSpc>
              <a:spcBef>
                <a:spcPct val="0"/>
              </a:spcBef>
              <a:buNone/>
              <a:defRPr lang="en-US" sz="2400" b="1" kern="1200" dirty="0" smtClean="0">
                <a:solidFill>
                  <a:schemeClr val="tx1"/>
                </a:solidFill>
                <a:latin typeface="+mj-lt"/>
                <a:ea typeface="+mj-ea"/>
                <a:cs typeface="Arial"/>
              </a:defRPr>
            </a:lvl5pPr>
          </a:lstStyle>
          <a:p>
            <a:pPr lvl="0"/>
            <a:r>
              <a:rPr lang="en-US" dirty="0"/>
              <a:t>Click to Edit Subtitle (optional)</a:t>
            </a:r>
          </a:p>
        </p:txBody>
      </p:sp>
      <p:sp>
        <p:nvSpPr>
          <p:cNvPr id="12" name="Text Placeholder 25"/>
          <p:cNvSpPr>
            <a:spLocks noGrp="1"/>
          </p:cNvSpPr>
          <p:nvPr>
            <p:ph type="body" sz="quarter" idx="20" hasCustomPrompt="1"/>
          </p:nvPr>
        </p:nvSpPr>
        <p:spPr>
          <a:xfrm>
            <a:off x="685800" y="6185356"/>
            <a:ext cx="10826496" cy="215444"/>
          </a:xfrm>
        </p:spPr>
        <p:txBody>
          <a:bodyPr anchor="b">
            <a:spAutoFit/>
          </a:bodyPr>
          <a:lstStyle>
            <a:lvl1pPr marL="0" indent="0" algn="r">
              <a:spcBef>
                <a:spcPts val="0"/>
              </a:spcBef>
              <a:spcAft>
                <a:spcPts val="0"/>
              </a:spcAft>
              <a:buNone/>
              <a:defRPr sz="1400" b="0" i="1" baseline="0">
                <a:solidFill>
                  <a:schemeClr val="tx2"/>
                </a:solidFill>
              </a:defRPr>
            </a:lvl1pPr>
            <a:lvl2pPr marL="0" indent="0" algn="r">
              <a:buNone/>
              <a:defRPr sz="1600"/>
            </a:lvl2pPr>
            <a:lvl3pPr marL="0" indent="0" algn="r">
              <a:buNone/>
              <a:defRPr sz="1600"/>
            </a:lvl3pPr>
            <a:lvl4pPr marL="0" indent="0" algn="r">
              <a:buNone/>
              <a:defRPr sz="1600"/>
            </a:lvl4pPr>
            <a:lvl5pPr marL="0" indent="0" algn="r">
              <a:buNone/>
              <a:defRPr sz="1600"/>
            </a:lvl5pPr>
          </a:lstStyle>
          <a:p>
            <a:pPr lvl="0"/>
            <a:r>
              <a:rPr lang="en-US" dirty="0"/>
              <a:t>Click to Edit Tagline (optional)</a:t>
            </a:r>
          </a:p>
        </p:txBody>
      </p:sp>
      <p:sp>
        <p:nvSpPr>
          <p:cNvPr id="8" name="TextBox 7"/>
          <p:cNvSpPr txBox="1"/>
          <p:nvPr/>
        </p:nvSpPr>
        <p:spPr>
          <a:xfrm>
            <a:off x="11776409" y="1514615"/>
            <a:ext cx="1219201" cy="914400"/>
          </a:xfrm>
          <a:prstGeom prst="rect">
            <a:avLst/>
          </a:prstGeom>
          <a:noFill/>
          <a:effectLst/>
        </p:spPr>
        <p:txBody>
          <a:bodyPr wrap="none" lIns="0" tIns="0" rIns="0" bIns="0" rtlCol="0">
            <a:noAutofit/>
          </a:bodyPr>
          <a:lstStyle/>
          <a:p>
            <a:pPr algn="l" eaLnBrk="0" hangingPunct="0">
              <a:lnSpc>
                <a:spcPts val="1800"/>
              </a:lnSpc>
            </a:pPr>
            <a:endParaRPr lang="en-US" sz="1400" b="1" dirty="0">
              <a:ea typeface="+mn-ea"/>
              <a:cs typeface="+mn-cs"/>
            </a:endParaRPr>
          </a:p>
        </p:txBody>
      </p:sp>
      <p:sp>
        <p:nvSpPr>
          <p:cNvPr id="11"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9874F111-1245-FB4C-ACB7-129F68E66232}" type="datetime1">
              <a:rPr lang="en-US" smtClean="0"/>
              <a:t>3/3/20</a:t>
            </a:fld>
            <a:endParaRPr lang="en-US"/>
          </a:p>
        </p:txBody>
      </p:sp>
      <p:sp>
        <p:nvSpPr>
          <p:cNvPr id="13"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14"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1865473994"/>
      </p:ext>
    </p:extLst>
  </p:cSld>
  <p:clrMapOvr>
    <a:masterClrMapping/>
  </p:clrMapOvr>
  <p:transition spd="med">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3"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380C21C6-642C-6F4C-B53C-06F3F35CEF14}" type="datetime1">
              <a:rPr lang="en-US" smtClean="0"/>
              <a:t>3/3/20</a:t>
            </a:fld>
            <a:endParaRPr lang="en-US"/>
          </a:p>
        </p:txBody>
      </p:sp>
      <p:sp>
        <p:nvSpPr>
          <p:cNvPr id="4"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5"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cSld>
  <p:clrMapOvr>
    <a:masterClrMapping/>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without Graphic (center justified)">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lgn="ctr">
              <a:defRPr/>
            </a:lvl1pPr>
          </a:lstStyle>
          <a:p>
            <a:r>
              <a:rPr lang="en-US" dirty="0"/>
              <a:t>Click to Edit Master Title Style</a:t>
            </a:r>
          </a:p>
        </p:txBody>
      </p:sp>
      <p:sp>
        <p:nvSpPr>
          <p:cNvPr id="3"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8A0E3BE2-FFFE-0B46-AE5A-CBB4C5FEC6FC}" type="datetime1">
              <a:rPr lang="en-US" smtClean="0"/>
              <a:t>3/3/20</a:t>
            </a:fld>
            <a:endParaRPr lang="en-US"/>
          </a:p>
        </p:txBody>
      </p:sp>
      <p:sp>
        <p:nvSpPr>
          <p:cNvPr id="4"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5"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cSld>
  <p:clrMapOvr>
    <a:masterClrMapping/>
  </p:clrMapOvr>
  <p:transition spd="med">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8861994C-B8B3-A740-949B-C8D716F26A7F}" type="datetime1">
              <a:rPr lang="en-US" smtClean="0"/>
              <a:t>3/3/20</a:t>
            </a:fld>
            <a:endParaRPr lang="en-US"/>
          </a:p>
        </p:txBody>
      </p:sp>
      <p:sp>
        <p:nvSpPr>
          <p:cNvPr id="3"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4"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cSld>
  <p:clrMapOvr>
    <a:masterClrMapping/>
  </p:clrMapOvr>
  <p:transition spd="med">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Section Header">
    <p:bg>
      <p:bgPr>
        <a:gradFill flip="none" rotWithShape="1">
          <a:gsLst>
            <a:gs pos="0">
              <a:srgbClr val="0078C3"/>
            </a:gs>
            <a:gs pos="100000">
              <a:srgbClr val="0A1446"/>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8" name="Parallelogram 10"/>
          <p:cNvSpPr/>
          <p:nvPr/>
        </p:nvSpPr>
        <p:spPr bwMode="auto">
          <a:xfrm flipV="1">
            <a:off x="8866909" y="0"/>
            <a:ext cx="3325091" cy="6865698"/>
          </a:xfrm>
          <a:custGeom>
            <a:avLst/>
            <a:gdLst>
              <a:gd name="connsiteX0" fmla="*/ 0 w 5497956"/>
              <a:gd name="connsiteY0" fmla="*/ 0 h 6858000"/>
              <a:gd name="connsiteX1" fmla="*/ 5497956 w 5497956"/>
              <a:gd name="connsiteY1" fmla="*/ 0 h 6858000"/>
              <a:gd name="connsiteX2" fmla="*/ 5497956 w 5497956"/>
              <a:gd name="connsiteY2" fmla="*/ 6858000 h 6858000"/>
              <a:gd name="connsiteX3" fmla="*/ 0 w 5497956"/>
              <a:gd name="connsiteY3" fmla="*/ 6858000 h 6858000"/>
              <a:gd name="connsiteX4" fmla="*/ 0 w 5497956"/>
              <a:gd name="connsiteY4" fmla="*/ 0 h 6858000"/>
              <a:gd name="connsiteX0" fmla="*/ 0 w 5497956"/>
              <a:gd name="connsiteY0" fmla="*/ 0 h 6865697"/>
              <a:gd name="connsiteX1" fmla="*/ 5497956 w 5497956"/>
              <a:gd name="connsiteY1" fmla="*/ 0 h 6865697"/>
              <a:gd name="connsiteX2" fmla="*/ 5497956 w 5497956"/>
              <a:gd name="connsiteY2" fmla="*/ 6858000 h 6865697"/>
              <a:gd name="connsiteX3" fmla="*/ 2747818 w 5497956"/>
              <a:gd name="connsiteY3" fmla="*/ 6865697 h 6865697"/>
              <a:gd name="connsiteX4" fmla="*/ 0 w 5497956"/>
              <a:gd name="connsiteY4" fmla="*/ 0 h 6865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7956" h="6865697">
                <a:moveTo>
                  <a:pt x="0" y="0"/>
                </a:moveTo>
                <a:lnTo>
                  <a:pt x="5497956" y="0"/>
                </a:lnTo>
                <a:lnTo>
                  <a:pt x="5497956" y="6858000"/>
                </a:lnTo>
                <a:lnTo>
                  <a:pt x="2747818" y="6865697"/>
                </a:lnTo>
                <a:lnTo>
                  <a:pt x="0" y="0"/>
                </a:lnTo>
                <a:close/>
              </a:path>
            </a:pathLst>
          </a:custGeom>
          <a:solidFill>
            <a:schemeClr val="accent4">
              <a:alpha val="60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0" name="Parallelogram 10"/>
          <p:cNvSpPr/>
          <p:nvPr/>
        </p:nvSpPr>
        <p:spPr bwMode="auto">
          <a:xfrm rot="5400000" flipH="1">
            <a:off x="5083849" y="-5083848"/>
            <a:ext cx="2024302" cy="12191999"/>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7078" h="12191999">
                <a:moveTo>
                  <a:pt x="1085273" y="1"/>
                </a:moveTo>
                <a:lnTo>
                  <a:pt x="2777078" y="0"/>
                </a:lnTo>
                <a:lnTo>
                  <a:pt x="2777078" y="12191999"/>
                </a:lnTo>
                <a:lnTo>
                  <a:pt x="0" y="12191999"/>
                </a:lnTo>
                <a:lnTo>
                  <a:pt x="1085273" y="1"/>
                </a:lnTo>
                <a:close/>
              </a:path>
            </a:pathLst>
          </a:custGeom>
          <a:solidFill>
            <a:srgbClr val="0A1446">
              <a:alpha val="62000"/>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2" name="Parallelogram 10"/>
          <p:cNvSpPr/>
          <p:nvPr/>
        </p:nvSpPr>
        <p:spPr bwMode="auto">
          <a:xfrm rot="16200000" flipH="1" flipV="1">
            <a:off x="5083850" y="-250150"/>
            <a:ext cx="2024302" cy="12191999"/>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7078" h="12191999">
                <a:moveTo>
                  <a:pt x="1085273" y="1"/>
                </a:moveTo>
                <a:lnTo>
                  <a:pt x="2777078" y="0"/>
                </a:lnTo>
                <a:lnTo>
                  <a:pt x="2777078" y="12191999"/>
                </a:lnTo>
                <a:lnTo>
                  <a:pt x="0" y="12191999"/>
                </a:lnTo>
                <a:lnTo>
                  <a:pt x="1085273" y="1"/>
                </a:lnTo>
                <a:close/>
              </a:path>
            </a:pathLst>
          </a:custGeom>
          <a:solidFill>
            <a:srgbClr val="0A1446">
              <a:alpha val="62000"/>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3" name="Text Placeholder 2"/>
          <p:cNvSpPr>
            <a:spLocks noGrp="1"/>
          </p:cNvSpPr>
          <p:nvPr>
            <p:ph type="body" idx="1" hasCustomPrompt="1"/>
          </p:nvPr>
        </p:nvSpPr>
        <p:spPr>
          <a:xfrm>
            <a:off x="914401" y="3512743"/>
            <a:ext cx="8221903" cy="338554"/>
          </a:xfrm>
          <a:noFill/>
        </p:spPr>
        <p:txBody>
          <a:bodyPr wrap="square" anchor="t">
            <a:spAutoFit/>
          </a:bodyPr>
          <a:lstStyle>
            <a:lvl1pPr marL="0" indent="0" algn="l">
              <a:lnSpc>
                <a:spcPct val="100000"/>
              </a:lnSpc>
              <a:spcBef>
                <a:spcPts val="0"/>
              </a:spcBef>
              <a:spcAft>
                <a:spcPts val="0"/>
              </a:spcAft>
              <a:buNone/>
              <a:defRPr sz="2200" b="0">
                <a:solidFill>
                  <a:schemeClr val="accent4">
                    <a:lumMod val="20000"/>
                    <a:lumOff val="8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Presenter(s)</a:t>
            </a:r>
          </a:p>
        </p:txBody>
      </p:sp>
      <p:sp>
        <p:nvSpPr>
          <p:cNvPr id="2" name="Title 1"/>
          <p:cNvSpPr>
            <a:spLocks noGrp="1"/>
          </p:cNvSpPr>
          <p:nvPr>
            <p:ph type="title" hasCustomPrompt="1"/>
          </p:nvPr>
        </p:nvSpPr>
        <p:spPr>
          <a:xfrm>
            <a:off x="914400" y="2732670"/>
            <a:ext cx="8683723" cy="738664"/>
          </a:xfrm>
        </p:spPr>
        <p:txBody>
          <a:bodyPr wrap="square" anchor="b">
            <a:spAutoFit/>
          </a:bodyPr>
          <a:lstStyle>
            <a:lvl1pPr algn="l" defTabSz="457200" rtl="0" eaLnBrk="1" latinLnBrk="0" hangingPunct="1">
              <a:lnSpc>
                <a:spcPct val="100000"/>
              </a:lnSpc>
              <a:spcBef>
                <a:spcPct val="0"/>
              </a:spcBef>
              <a:buNone/>
              <a:defRPr kumimoji="0" lang="en-US" sz="4800" b="1" i="0" kern="1200" cap="none" baseline="0">
                <a:solidFill>
                  <a:schemeClr val="tx1"/>
                </a:solidFill>
                <a:effectLst/>
                <a:latin typeface="+mj-lt"/>
                <a:ea typeface="+mj-ea"/>
                <a:cs typeface="Arial"/>
              </a:defRPr>
            </a:lvl1pPr>
          </a:lstStyle>
          <a:p>
            <a:r>
              <a:rPr kumimoji="0" lang="en-US" dirty="0"/>
              <a:t>Click to Edit Section Title</a:t>
            </a:r>
            <a:endParaRPr lang="en-US" dirty="0"/>
          </a:p>
        </p:txBody>
      </p:sp>
      <p:sp>
        <p:nvSpPr>
          <p:cNvPr id="7"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CF17F20F-8413-1548-BF61-558511100DB7}" type="datetime1">
              <a:rPr lang="en-US" smtClean="0"/>
              <a:t>3/3/20</a:t>
            </a:fld>
            <a:endParaRPr lang="en-US"/>
          </a:p>
        </p:txBody>
      </p:sp>
      <p:sp>
        <p:nvSpPr>
          <p:cNvPr id="9"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11"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278048560"/>
      </p:ext>
    </p:extLst>
  </p:cSld>
  <p:clrMapOvr>
    <a:masterClrMapping/>
  </p:clrMapOvr>
  <p:transition spd="med">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95000">
              <a:srgbClr val="053264"/>
            </a:gs>
            <a:gs pos="0">
              <a:srgbClr val="00B9F2"/>
            </a:gs>
          </a:gsLst>
          <a:path path="circle">
            <a:fillToRect t="100000" r="100000"/>
          </a:path>
          <a:tileRect l="-100000" b="-100000"/>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0" y="682625"/>
            <a:ext cx="10826496" cy="369332"/>
          </a:xfrm>
          <a:prstGeom prst="rect">
            <a:avLst/>
          </a:prstGeom>
          <a:noFill/>
        </p:spPr>
        <p:txBody>
          <a:bodyPr vert="horz" wrap="square" lIns="0" tIns="0" rIns="0" bIns="0" rtlCol="0" anchor="t">
            <a:spAutoFit/>
          </a:bodyPr>
          <a:lstStyle/>
          <a:p>
            <a:r>
              <a:rPr lang="en-US"/>
              <a:t>Click to edit Master title style</a:t>
            </a:r>
            <a:endParaRPr lang="en-US" dirty="0"/>
          </a:p>
        </p:txBody>
      </p:sp>
      <p:sp>
        <p:nvSpPr>
          <p:cNvPr id="3" name="Text Placeholder 2"/>
          <p:cNvSpPr>
            <a:spLocks noGrp="1"/>
          </p:cNvSpPr>
          <p:nvPr>
            <p:ph type="body" idx="1"/>
          </p:nvPr>
        </p:nvSpPr>
        <p:spPr>
          <a:xfrm>
            <a:off x="914400" y="1828800"/>
            <a:ext cx="10361957" cy="3429000"/>
          </a:xfrm>
          <a:prstGeom prst="rect">
            <a:avLst/>
          </a:prstGeom>
          <a:noFill/>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p:txBody>
      </p:sp>
      <p:sp>
        <p:nvSpPr>
          <p:cNvPr id="4"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9CE7E69C-4D79-BB49-9350-1FEE210EB4F7}" type="datetime1">
              <a:rPr lang="en-US" smtClean="0"/>
              <a:t>3/3/20</a:t>
            </a:fld>
            <a:endParaRPr lang="en-US"/>
          </a:p>
        </p:txBody>
      </p:sp>
      <p:sp>
        <p:nvSpPr>
          <p:cNvPr id="5"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cSld>
  <p:clrMap bg1="dk1" tx1="lt1" bg2="dk2" tx2="lt2" accent1="accent1" accent2="accent2" accent3="accent3" accent4="accent4" accent5="accent5" accent6="accent6" hlink="hlink" folHlink="folHlink"/>
  <p:sldLayoutIdLst>
    <p:sldLayoutId id="2147486800" r:id="rId1"/>
    <p:sldLayoutId id="2147486801" r:id="rId2"/>
    <p:sldLayoutId id="2147486802" r:id="rId3"/>
    <p:sldLayoutId id="2147486803" r:id="rId4"/>
    <p:sldLayoutId id="2147486804" r:id="rId5"/>
    <p:sldLayoutId id="2147486805" r:id="rId6"/>
    <p:sldLayoutId id="2147486806" r:id="rId7"/>
    <p:sldLayoutId id="2147486807" r:id="rId8"/>
    <p:sldLayoutId id="2147486808" r:id="rId9"/>
    <p:sldLayoutId id="2147486809" r:id="rId10"/>
    <p:sldLayoutId id="2147486810" r:id="rId11"/>
    <p:sldLayoutId id="2147486811" r:id="rId12"/>
    <p:sldLayoutId id="2147486812" r:id="rId13"/>
    <p:sldLayoutId id="2147486816" r:id="rId14"/>
  </p:sldLayoutIdLst>
  <p:transition spd="med">
    <p:fade/>
  </p:transition>
  <p:hf sldNum="0" hdr="0" ftr="0" dt="0"/>
  <p:txStyles>
    <p:titleStyle>
      <a:lvl1pPr algn="l" defTabSz="457200" rtl="0" eaLnBrk="1" latinLnBrk="0" hangingPunct="1">
        <a:lnSpc>
          <a:spcPct val="100000"/>
        </a:lnSpc>
        <a:spcBef>
          <a:spcPct val="0"/>
        </a:spcBef>
        <a:buNone/>
        <a:defRPr sz="2400" b="1" kern="1200">
          <a:solidFill>
            <a:schemeClr val="tx1"/>
          </a:solidFill>
          <a:latin typeface="+mj-lt"/>
          <a:ea typeface="+mj-ea"/>
          <a:cs typeface="Arial"/>
        </a:defRPr>
      </a:lvl1pPr>
    </p:titleStyle>
    <p:body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5" Type="http://schemas.openxmlformats.org/officeDocument/2006/relationships/image" Target="../media/image16.emf"/><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 Id="rId14" Type="http://schemas.openxmlformats.org/officeDocument/2006/relationships/image" Target="../media/image15.png"/></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6.pn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6.pn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6.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6.png"/><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6.png"/><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6.png"/><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6.png"/><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6.png"/><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6.png"/><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28.png"/><Relationship Id="rId7" Type="http://schemas.openxmlformats.org/officeDocument/2006/relationships/image" Target="../media/image7.png"/><Relationship Id="rId2" Type="http://schemas.openxmlformats.org/officeDocument/2006/relationships/notesSlide" Target="../notesSlides/notesSlide19.xml"/><Relationship Id="rId1" Type="http://schemas.openxmlformats.org/officeDocument/2006/relationships/slideLayout" Target="../slideLayouts/slideLayout9.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29.png"/><Relationship Id="rId9" Type="http://schemas.openxmlformats.org/officeDocument/2006/relationships/image" Target="../media/image11.png"/></Relationships>
</file>

<file path=ppt/slides/_rels/slide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6.png"/><Relationship Id="rId4" Type="http://schemas.openxmlformats.org/officeDocument/2006/relationships/image" Target="../media/image18.png"/></Relationships>
</file>

<file path=ppt/slides/_rels/slide20.xml.rels><?xml version="1.0" encoding="UTF-8" standalone="yes"?>
<Relationships xmlns="http://schemas.openxmlformats.org/package/2006/relationships"><Relationship Id="rId8" Type="http://schemas.openxmlformats.org/officeDocument/2006/relationships/hyperlink" Target="https://developers.arcgis.com/arcade/guide/profiles/" TargetMode="External"/><Relationship Id="rId3" Type="http://schemas.openxmlformats.org/officeDocument/2006/relationships/image" Target="../media/image17.png"/><Relationship Id="rId7"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6.png"/><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28.png"/><Relationship Id="rId7" Type="http://schemas.openxmlformats.org/officeDocument/2006/relationships/image" Target="../media/image7.png"/><Relationship Id="rId2" Type="http://schemas.openxmlformats.org/officeDocument/2006/relationships/notesSlide" Target="../notesSlides/notesSlide21.xml"/><Relationship Id="rId1" Type="http://schemas.openxmlformats.org/officeDocument/2006/relationships/slideLayout" Target="../slideLayouts/slideLayout9.xml"/><Relationship Id="rId6" Type="http://schemas.openxmlformats.org/officeDocument/2006/relationships/image" Target="../media/image6.png"/><Relationship Id="rId11" Type="http://schemas.openxmlformats.org/officeDocument/2006/relationships/image" Target="../media/image31.jpg"/><Relationship Id="rId5" Type="http://schemas.openxmlformats.org/officeDocument/2006/relationships/image" Target="../media/image5.png"/><Relationship Id="rId10" Type="http://schemas.openxmlformats.org/officeDocument/2006/relationships/hyperlink" Target="https://developers.arcgis.com/javascript/latest/guide/arcade/" TargetMode="External"/><Relationship Id="rId4" Type="http://schemas.openxmlformats.org/officeDocument/2006/relationships/image" Target="../media/image29.png"/><Relationship Id="rId9" Type="http://schemas.openxmlformats.org/officeDocument/2006/relationships/image" Target="../media/image11.png"/></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30.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6.png"/><Relationship Id="rId4" Type="http://schemas.openxmlformats.org/officeDocument/2006/relationships/image" Target="../media/image18.png"/></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32.png"/><Relationship Id="rId2" Type="http://schemas.openxmlformats.org/officeDocument/2006/relationships/notesSlide" Target="../notesSlides/notesSlide23.xml"/><Relationship Id="rId1" Type="http://schemas.openxmlformats.org/officeDocument/2006/relationships/slideLayout" Target="../slideLayouts/slideLayout10.xml"/><Relationship Id="rId6" Type="http://schemas.openxmlformats.org/officeDocument/2006/relationships/image" Target="../media/image19.png"/><Relationship Id="rId5" Type="http://schemas.openxmlformats.org/officeDocument/2006/relationships/image" Target="../media/image6.png"/><Relationship Id="rId4" Type="http://schemas.openxmlformats.org/officeDocument/2006/relationships/image" Target="../media/image18.png"/></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6.png"/><Relationship Id="rId4" Type="http://schemas.openxmlformats.org/officeDocument/2006/relationships/image" Target="../media/image18.png"/></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6.png"/><Relationship Id="rId4" Type="http://schemas.openxmlformats.org/officeDocument/2006/relationships/image" Target="../media/image18.png"/></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6.png"/><Relationship Id="rId4" Type="http://schemas.openxmlformats.org/officeDocument/2006/relationships/image" Target="../media/image18.png"/></Relationships>
</file>

<file path=ppt/slides/_rels/slide27.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28.png"/><Relationship Id="rId7" Type="http://schemas.openxmlformats.org/officeDocument/2006/relationships/image" Target="../media/image7.png"/><Relationship Id="rId2" Type="http://schemas.openxmlformats.org/officeDocument/2006/relationships/notesSlide" Target="../notesSlides/notesSlide27.xml"/><Relationship Id="rId1" Type="http://schemas.openxmlformats.org/officeDocument/2006/relationships/slideLayout" Target="../slideLayouts/slideLayout9.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29.png"/><Relationship Id="rId9" Type="http://schemas.openxmlformats.org/officeDocument/2006/relationships/image" Target="../media/image11.png"/></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hyperlink" Target="https://developers.arcgis.com/arcade/guide/types/#feature" TargetMode="External"/><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6.png"/><Relationship Id="rId4" Type="http://schemas.openxmlformats.org/officeDocument/2006/relationships/image" Target="../media/image18.png"/></Relationships>
</file>

<file path=ppt/slides/_rels/slide29.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36.png"/><Relationship Id="rId3" Type="http://schemas.openxmlformats.org/officeDocument/2006/relationships/image" Target="../media/image28.png"/><Relationship Id="rId7" Type="http://schemas.openxmlformats.org/officeDocument/2006/relationships/image" Target="../media/image7.png"/><Relationship Id="rId12" Type="http://schemas.openxmlformats.org/officeDocument/2006/relationships/image" Target="../media/image35.png"/><Relationship Id="rId2" Type="http://schemas.openxmlformats.org/officeDocument/2006/relationships/notesSlide" Target="../notesSlides/notesSlide29.xml"/><Relationship Id="rId16"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image" Target="../media/image34.png"/><Relationship Id="rId5" Type="http://schemas.openxmlformats.org/officeDocument/2006/relationships/image" Target="../media/image5.png"/><Relationship Id="rId15" Type="http://schemas.openxmlformats.org/officeDocument/2006/relationships/image" Target="../media/image38.png"/><Relationship Id="rId10" Type="http://schemas.openxmlformats.org/officeDocument/2006/relationships/image" Target="../media/image33.png"/><Relationship Id="rId4" Type="http://schemas.openxmlformats.org/officeDocument/2006/relationships/image" Target="../media/image29.png"/><Relationship Id="rId9" Type="http://schemas.openxmlformats.org/officeDocument/2006/relationships/image" Target="../media/image11.png"/><Relationship Id="rId14" Type="http://schemas.openxmlformats.org/officeDocument/2006/relationships/image" Target="../media/image37.png"/></Relationships>
</file>

<file path=ppt/slides/_rels/slide3.xml.rels><?xml version="1.0" encoding="UTF-8" standalone="yes"?>
<Relationships xmlns="http://schemas.openxmlformats.org/package/2006/relationships"><Relationship Id="rId8" Type="http://schemas.openxmlformats.org/officeDocument/2006/relationships/diagramLayout" Target="../diagrams/layout1.xml"/><Relationship Id="rId3" Type="http://schemas.openxmlformats.org/officeDocument/2006/relationships/image" Target="../media/image17.png"/><Relationship Id="rId7" Type="http://schemas.openxmlformats.org/officeDocument/2006/relationships/diagramData" Target="../diagrams/data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9.png"/><Relationship Id="rId11" Type="http://schemas.microsoft.com/office/2007/relationships/diagramDrawing" Target="../diagrams/drawing1.xml"/><Relationship Id="rId5" Type="http://schemas.openxmlformats.org/officeDocument/2006/relationships/image" Target="../media/image6.png"/><Relationship Id="rId10" Type="http://schemas.openxmlformats.org/officeDocument/2006/relationships/diagramColors" Target="../diagrams/colors1.xml"/><Relationship Id="rId4" Type="http://schemas.openxmlformats.org/officeDocument/2006/relationships/image" Target="../media/image18.png"/><Relationship Id="rId9"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28.png"/><Relationship Id="rId7" Type="http://schemas.openxmlformats.org/officeDocument/2006/relationships/image" Target="../media/image7.png"/><Relationship Id="rId2" Type="http://schemas.openxmlformats.org/officeDocument/2006/relationships/notesSlide" Target="../notesSlides/notesSlide30.xml"/><Relationship Id="rId1" Type="http://schemas.openxmlformats.org/officeDocument/2006/relationships/slideLayout" Target="../slideLayouts/slideLayout9.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29.png"/><Relationship Id="rId9" Type="http://schemas.openxmlformats.org/officeDocument/2006/relationships/image" Target="../media/image11.png"/></Relationships>
</file>

<file path=ppt/slides/_rels/slide31.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40.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6.png"/><Relationship Id="rId4" Type="http://schemas.openxmlformats.org/officeDocument/2006/relationships/image" Target="../media/image18.png"/></Relationships>
</file>

<file path=ppt/slides/_rels/slide32.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17.png"/><Relationship Id="rId7" Type="http://schemas.openxmlformats.org/officeDocument/2006/relationships/image" Target="../media/image41.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6.png"/><Relationship Id="rId4" Type="http://schemas.openxmlformats.org/officeDocument/2006/relationships/image" Target="../media/image18.png"/></Relationships>
</file>

<file path=ppt/slides/_rels/slide33.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43.tiff"/><Relationship Id="rId2" Type="http://schemas.openxmlformats.org/officeDocument/2006/relationships/notesSlide" Target="../notesSlides/notesSlide33.xml"/><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6.png"/><Relationship Id="rId4" Type="http://schemas.openxmlformats.org/officeDocument/2006/relationships/image" Target="../media/image18.png"/></Relationships>
</file>

<file path=ppt/slides/_rels/slide34.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28.png"/><Relationship Id="rId7" Type="http://schemas.openxmlformats.org/officeDocument/2006/relationships/image" Target="../media/image7.png"/><Relationship Id="rId2" Type="http://schemas.openxmlformats.org/officeDocument/2006/relationships/notesSlide" Target="../notesSlides/notesSlide34.xml"/><Relationship Id="rId1" Type="http://schemas.openxmlformats.org/officeDocument/2006/relationships/slideLayout" Target="../slideLayouts/slideLayout9.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29.png"/><Relationship Id="rId9" Type="http://schemas.openxmlformats.org/officeDocument/2006/relationships/image" Target="../media/image11.png"/></Relationships>
</file>

<file path=ppt/slides/_rels/slide35.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28.png"/><Relationship Id="rId7" Type="http://schemas.openxmlformats.org/officeDocument/2006/relationships/image" Target="../media/image7.png"/><Relationship Id="rId2" Type="http://schemas.openxmlformats.org/officeDocument/2006/relationships/notesSlide" Target="../notesSlides/notesSlide35.xml"/><Relationship Id="rId1" Type="http://schemas.openxmlformats.org/officeDocument/2006/relationships/slideLayout" Target="../slideLayouts/slideLayout9.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29.png"/><Relationship Id="rId9" Type="http://schemas.openxmlformats.org/officeDocument/2006/relationships/image" Target="../media/image11.png"/></Relationships>
</file>

<file path=ppt/slides/_rels/slide36.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28.png"/><Relationship Id="rId7" Type="http://schemas.openxmlformats.org/officeDocument/2006/relationships/image" Target="../media/image7.png"/><Relationship Id="rId2" Type="http://schemas.openxmlformats.org/officeDocument/2006/relationships/notesSlide" Target="../notesSlides/notesSlide36.xml"/><Relationship Id="rId1" Type="http://schemas.openxmlformats.org/officeDocument/2006/relationships/slideLayout" Target="../slideLayouts/slideLayout9.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29.png"/><Relationship Id="rId9" Type="http://schemas.openxmlformats.org/officeDocument/2006/relationships/image" Target="../media/image11.png"/></Relationships>
</file>

<file path=ppt/slides/_rels/slide3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6.png"/><Relationship Id="rId4" Type="http://schemas.openxmlformats.org/officeDocument/2006/relationships/image" Target="../media/image18.png"/></Relationships>
</file>

<file path=ppt/slides/_rels/slide38.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28.png"/><Relationship Id="rId7" Type="http://schemas.openxmlformats.org/officeDocument/2006/relationships/image" Target="../media/image7.png"/><Relationship Id="rId2" Type="http://schemas.openxmlformats.org/officeDocument/2006/relationships/notesSlide" Target="../notesSlides/notesSlide38.xml"/><Relationship Id="rId1" Type="http://schemas.openxmlformats.org/officeDocument/2006/relationships/slideLayout" Target="../slideLayouts/slideLayout9.xml"/><Relationship Id="rId6" Type="http://schemas.openxmlformats.org/officeDocument/2006/relationships/image" Target="../media/image6.png"/><Relationship Id="rId5" Type="http://schemas.openxmlformats.org/officeDocument/2006/relationships/image" Target="../media/image5.png"/><Relationship Id="rId10" Type="http://schemas.openxmlformats.org/officeDocument/2006/relationships/image" Target="../media/image44.png"/><Relationship Id="rId4" Type="http://schemas.openxmlformats.org/officeDocument/2006/relationships/image" Target="../media/image29.png"/><Relationship Id="rId9" Type="http://schemas.openxmlformats.org/officeDocument/2006/relationships/image" Target="../media/image11.png"/></Relationships>
</file>

<file path=ppt/slides/_rels/slide39.xml.rels><?xml version="1.0" encoding="UTF-8" standalone="yes"?>
<Relationships xmlns="http://schemas.openxmlformats.org/package/2006/relationships"><Relationship Id="rId8" Type="http://schemas.openxmlformats.org/officeDocument/2006/relationships/hyperlink" Target="https://developers.arcgis.com/arcade/playground/" TargetMode="External"/><Relationship Id="rId3" Type="http://schemas.openxmlformats.org/officeDocument/2006/relationships/image" Target="../media/image17.png"/><Relationship Id="rId7" Type="http://schemas.openxmlformats.org/officeDocument/2006/relationships/hyperlink" Target="https://developers.arcgis.com/arcade" TargetMode="External"/><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19.png"/><Relationship Id="rId11" Type="http://schemas.openxmlformats.org/officeDocument/2006/relationships/hyperlink" Target="https://github.com/Esri/arcade-expressions/" TargetMode="External"/><Relationship Id="rId5" Type="http://schemas.openxmlformats.org/officeDocument/2006/relationships/image" Target="../media/image6.png"/><Relationship Id="rId10" Type="http://schemas.openxmlformats.org/officeDocument/2006/relationships/hyperlink" Target="https://www.esri.com/arcgis-blog/?s=#&amp;tag=arcade-expressions" TargetMode="External"/><Relationship Id="rId4" Type="http://schemas.openxmlformats.org/officeDocument/2006/relationships/image" Target="../media/image18.png"/><Relationship Id="rId9" Type="http://schemas.openxmlformats.org/officeDocument/2006/relationships/hyperlink" Target="https://developers.arcgis.com/javascript/latest/guide/arcade/index.html"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6.png"/><Relationship Id="rId4" Type="http://schemas.openxmlformats.org/officeDocument/2006/relationships/image" Target="../media/image18.png"/></Relationships>
</file>

<file path=ppt/slides/_rels/slide40.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53.png"/><Relationship Id="rId3" Type="http://schemas.openxmlformats.org/officeDocument/2006/relationships/image" Target="../media/image45.png"/><Relationship Id="rId7" Type="http://schemas.openxmlformats.org/officeDocument/2006/relationships/image" Target="../media/image48.png"/><Relationship Id="rId12" Type="http://schemas.openxmlformats.org/officeDocument/2006/relationships/image" Target="../media/image52.svg"/><Relationship Id="rId2" Type="http://schemas.openxmlformats.org/officeDocument/2006/relationships/notesSlide" Target="../notesSlides/notesSlide40.xml"/><Relationship Id="rId16" Type="http://schemas.openxmlformats.org/officeDocument/2006/relationships/image" Target="../media/image56.tiff"/><Relationship Id="rId1" Type="http://schemas.openxmlformats.org/officeDocument/2006/relationships/slideLayout" Target="../slideLayouts/slideLayout4.xml"/><Relationship Id="rId6" Type="http://schemas.openxmlformats.org/officeDocument/2006/relationships/image" Target="../media/image47.png"/><Relationship Id="rId11" Type="http://schemas.openxmlformats.org/officeDocument/2006/relationships/image" Target="../media/image51.png"/><Relationship Id="rId5" Type="http://schemas.openxmlformats.org/officeDocument/2006/relationships/image" Target="../media/image46.png"/><Relationship Id="rId15" Type="http://schemas.openxmlformats.org/officeDocument/2006/relationships/image" Target="../media/image55.png"/><Relationship Id="rId10" Type="http://schemas.openxmlformats.org/officeDocument/2006/relationships/image" Target="../media/image50.png"/><Relationship Id="rId4" Type="http://schemas.openxmlformats.org/officeDocument/2006/relationships/image" Target="../media/image18.png"/><Relationship Id="rId9" Type="http://schemas.openxmlformats.org/officeDocument/2006/relationships/image" Target="../media/image49.png"/><Relationship Id="rId14" Type="http://schemas.openxmlformats.org/officeDocument/2006/relationships/image" Target="../media/image54.png"/></Relationships>
</file>

<file path=ppt/slides/_rels/slide41.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28.png"/><Relationship Id="rId7" Type="http://schemas.openxmlformats.org/officeDocument/2006/relationships/image" Target="../media/image7.png"/><Relationship Id="rId2" Type="http://schemas.openxmlformats.org/officeDocument/2006/relationships/notesSlide" Target="../notesSlides/notesSlide41.xml"/><Relationship Id="rId1" Type="http://schemas.openxmlformats.org/officeDocument/2006/relationships/slideLayout" Target="../slideLayouts/slideLayout14.xml"/><Relationship Id="rId6" Type="http://schemas.openxmlformats.org/officeDocument/2006/relationships/image" Target="../media/image6.png"/><Relationship Id="rId5" Type="http://schemas.openxmlformats.org/officeDocument/2006/relationships/image" Target="../media/image5.png"/><Relationship Id="rId10" Type="http://schemas.openxmlformats.org/officeDocument/2006/relationships/image" Target="../media/image3.png"/><Relationship Id="rId4" Type="http://schemas.openxmlformats.org/officeDocument/2006/relationships/image" Target="../media/image29.png"/><Relationship Id="rId9"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6.png"/><Relationship Id="rId4" Type="http://schemas.openxmlformats.org/officeDocument/2006/relationships/image" Target="../media/image18.png"/></Relationships>
</file>

<file path=ppt/slides/_rels/slide6.xml.rels><?xml version="1.0" encoding="UTF-8" standalone="yes"?>
<Relationships xmlns="http://schemas.openxmlformats.org/package/2006/relationships"><Relationship Id="rId8" Type="http://schemas.openxmlformats.org/officeDocument/2006/relationships/image" Target="../media/image23.jpeg"/><Relationship Id="rId3" Type="http://schemas.openxmlformats.org/officeDocument/2006/relationships/image" Target="../media/image17.png"/><Relationship Id="rId7"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6.png"/><Relationship Id="rId4" Type="http://schemas.openxmlformats.org/officeDocument/2006/relationships/image" Target="../media/image18.png"/><Relationship Id="rId9" Type="http://schemas.openxmlformats.org/officeDocument/2006/relationships/image" Target="../media/image24.png"/></Relationships>
</file>

<file path=ppt/slides/_rels/slide7.xml.rels><?xml version="1.0" encoding="UTF-8" standalone="yes"?>
<Relationships xmlns="http://schemas.openxmlformats.org/package/2006/relationships"><Relationship Id="rId8" Type="http://schemas.openxmlformats.org/officeDocument/2006/relationships/diagramLayout" Target="../diagrams/layout2.xml"/><Relationship Id="rId13" Type="http://schemas.openxmlformats.org/officeDocument/2006/relationships/image" Target="../media/image26.png"/><Relationship Id="rId3" Type="http://schemas.openxmlformats.org/officeDocument/2006/relationships/image" Target="../media/image17.png"/><Relationship Id="rId7" Type="http://schemas.openxmlformats.org/officeDocument/2006/relationships/diagramData" Target="../diagrams/data2.xml"/><Relationship Id="rId12"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9.png"/><Relationship Id="rId11" Type="http://schemas.microsoft.com/office/2007/relationships/diagramDrawing" Target="../diagrams/drawing2.xml"/><Relationship Id="rId5" Type="http://schemas.openxmlformats.org/officeDocument/2006/relationships/image" Target="../media/image6.png"/><Relationship Id="rId10" Type="http://schemas.openxmlformats.org/officeDocument/2006/relationships/diagramColors" Target="../diagrams/colors2.xml"/><Relationship Id="rId4" Type="http://schemas.openxmlformats.org/officeDocument/2006/relationships/image" Target="../media/image18.png"/><Relationship Id="rId9" Type="http://schemas.openxmlformats.org/officeDocument/2006/relationships/diagramQuickStyle" Target="../diagrams/quickStyle2.xml"/><Relationship Id="rId14" Type="http://schemas.openxmlformats.org/officeDocument/2006/relationships/image" Target="../media/image27.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6.png"/><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28.png"/><Relationship Id="rId7"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9.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29.png"/><Relationship Id="rId9"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DD6F4B8-4422-434A-8576-B774E6888E50}"/>
              </a:ext>
            </a:extLst>
          </p:cNvPr>
          <p:cNvGrpSpPr/>
          <p:nvPr/>
        </p:nvGrpSpPr>
        <p:grpSpPr>
          <a:xfrm>
            <a:off x="-7429" y="-16011"/>
            <a:ext cx="12199430" cy="7160257"/>
            <a:chOff x="-7429" y="-16011"/>
            <a:chExt cx="12199430" cy="7160257"/>
          </a:xfrm>
        </p:grpSpPr>
        <p:sp>
          <p:nvSpPr>
            <p:cNvPr id="46" name="gradient background1">
              <a:extLst>
                <a:ext uri="{FF2B5EF4-FFF2-40B4-BE49-F238E27FC236}">
                  <a16:creationId xmlns:a16="http://schemas.microsoft.com/office/drawing/2014/main" id="{4E52E552-52F3-E742-BC03-0CEE208C42EB}"/>
                </a:ext>
              </a:extLst>
            </p:cNvPr>
            <p:cNvSpPr/>
            <p:nvPr/>
          </p:nvSpPr>
          <p:spPr bwMode="auto">
            <a:xfrm>
              <a:off x="0" y="-16011"/>
              <a:ext cx="12191999" cy="6888971"/>
            </a:xfrm>
            <a:prstGeom prst="rect">
              <a:avLst/>
            </a:prstGeom>
            <a:gradFill flip="none" rotWithShape="1">
              <a:gsLst>
                <a:gs pos="61000">
                  <a:srgbClr val="5328C9"/>
                </a:gs>
                <a:gs pos="24000">
                  <a:srgbClr val="863FE4"/>
                </a:gs>
                <a:gs pos="98000">
                  <a:srgbClr val="180C97"/>
                </a:gs>
              </a:gsLst>
              <a:lin ang="20700000" scaled="0"/>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82" name="Picture 81">
              <a:extLst>
                <a:ext uri="{FF2B5EF4-FFF2-40B4-BE49-F238E27FC236}">
                  <a16:creationId xmlns:a16="http://schemas.microsoft.com/office/drawing/2014/main" id="{0D143473-945A-B54D-B237-1BE6FA9A6FA4}"/>
                </a:ext>
              </a:extLst>
            </p:cNvPr>
            <p:cNvPicPr>
              <a:picLocks noChangeAspect="1"/>
            </p:cNvPicPr>
            <p:nvPr/>
          </p:nvPicPr>
          <p:blipFill rotWithShape="1">
            <a:blip r:embed="rId3" cstate="screen">
              <a:alphaModFix amt="67000"/>
              <a:extLst>
                <a:ext uri="{28A0092B-C50C-407E-A947-70E740481C1C}">
                  <a14:useLocalDpi xmlns:a14="http://schemas.microsoft.com/office/drawing/2010/main"/>
                </a:ext>
              </a:extLst>
            </a:blip>
            <a:srcRect l="-4129" t="-28915"/>
            <a:stretch/>
          </p:blipFill>
          <p:spPr>
            <a:xfrm>
              <a:off x="9152503" y="5347770"/>
              <a:ext cx="3039498" cy="1540150"/>
            </a:xfrm>
            <a:prstGeom prst="rect">
              <a:avLst/>
            </a:prstGeom>
          </p:spPr>
        </p:pic>
        <p:grpSp>
          <p:nvGrpSpPr>
            <p:cNvPr id="51" name="Group 50">
              <a:extLst>
                <a:ext uri="{FF2B5EF4-FFF2-40B4-BE49-F238E27FC236}">
                  <a16:creationId xmlns:a16="http://schemas.microsoft.com/office/drawing/2014/main" id="{0F6A5064-FA9F-CB42-A287-95A0A3DF7A8D}"/>
                </a:ext>
              </a:extLst>
            </p:cNvPr>
            <p:cNvGrpSpPr/>
            <p:nvPr/>
          </p:nvGrpSpPr>
          <p:grpSpPr>
            <a:xfrm>
              <a:off x="254620" y="425605"/>
              <a:ext cx="339289" cy="469374"/>
              <a:chOff x="11217128" y="4357338"/>
              <a:chExt cx="339289" cy="469374"/>
            </a:xfrm>
          </p:grpSpPr>
          <p:pic>
            <p:nvPicPr>
              <p:cNvPr id="52" name="Picture 51">
                <a:extLst>
                  <a:ext uri="{FF2B5EF4-FFF2-40B4-BE49-F238E27FC236}">
                    <a16:creationId xmlns:a16="http://schemas.microsoft.com/office/drawing/2014/main" id="{375D3161-0902-5549-B2E3-60C1B528B152}"/>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11217128" y="4490087"/>
                <a:ext cx="126139" cy="127007"/>
              </a:xfrm>
              <a:prstGeom prst="rect">
                <a:avLst/>
              </a:prstGeom>
            </p:spPr>
          </p:pic>
          <p:pic>
            <p:nvPicPr>
              <p:cNvPr id="53" name="Picture 52">
                <a:extLst>
                  <a:ext uri="{FF2B5EF4-FFF2-40B4-BE49-F238E27FC236}">
                    <a16:creationId xmlns:a16="http://schemas.microsoft.com/office/drawing/2014/main" id="{BF6E8399-55C4-F54A-82F0-65255824771A}"/>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1370564" y="4357338"/>
                <a:ext cx="77581" cy="78114"/>
              </a:xfrm>
              <a:prstGeom prst="rect">
                <a:avLst/>
              </a:prstGeom>
            </p:spPr>
          </p:pic>
          <p:pic>
            <p:nvPicPr>
              <p:cNvPr id="54" name="Picture 53">
                <a:extLst>
                  <a:ext uri="{FF2B5EF4-FFF2-40B4-BE49-F238E27FC236}">
                    <a16:creationId xmlns:a16="http://schemas.microsoft.com/office/drawing/2014/main" id="{4999CBC3-BD0F-8E48-9F97-BDEA06E19106}"/>
                  </a:ext>
                </a:extLst>
              </p:cNvPr>
              <p:cNvPicPr>
                <a:picLocks noChangeAspect="1"/>
              </p:cNvPicPr>
              <p:nvPr/>
            </p:nvPicPr>
            <p:blipFill>
              <a:blip r:embed="rId6" cstate="screen">
                <a:alphaModFix amt="59000"/>
                <a:extLst>
                  <a:ext uri="{28A0092B-C50C-407E-A947-70E740481C1C}">
                    <a14:useLocalDpi xmlns:a14="http://schemas.microsoft.com/office/drawing/2010/main"/>
                  </a:ext>
                </a:extLst>
              </a:blip>
              <a:stretch>
                <a:fillRect/>
              </a:stretch>
            </p:blipFill>
            <p:spPr>
              <a:xfrm>
                <a:off x="11496553" y="4766436"/>
                <a:ext cx="59864" cy="60276"/>
              </a:xfrm>
              <a:prstGeom prst="rect">
                <a:avLst/>
              </a:prstGeom>
            </p:spPr>
          </p:pic>
        </p:grpSp>
        <p:grpSp>
          <p:nvGrpSpPr>
            <p:cNvPr id="4" name="Group 3">
              <a:extLst>
                <a:ext uri="{FF2B5EF4-FFF2-40B4-BE49-F238E27FC236}">
                  <a16:creationId xmlns:a16="http://schemas.microsoft.com/office/drawing/2014/main" id="{7DA71C24-86C2-CA48-BF9D-7C9633BB1052}"/>
                </a:ext>
              </a:extLst>
            </p:cNvPr>
            <p:cNvGrpSpPr/>
            <p:nvPr/>
          </p:nvGrpSpPr>
          <p:grpSpPr>
            <a:xfrm>
              <a:off x="-7429" y="4357338"/>
              <a:ext cx="11722403" cy="2786908"/>
              <a:chOff x="-7429" y="4357338"/>
              <a:chExt cx="11722403" cy="2786908"/>
            </a:xfrm>
          </p:grpSpPr>
          <p:pic>
            <p:nvPicPr>
              <p:cNvPr id="47" name="Picture 46">
                <a:extLst>
                  <a:ext uri="{FF2B5EF4-FFF2-40B4-BE49-F238E27FC236}">
                    <a16:creationId xmlns:a16="http://schemas.microsoft.com/office/drawing/2014/main" id="{3E06A5F5-C93B-F64A-B011-B9E559CADB60}"/>
                  </a:ext>
                </a:extLst>
              </p:cNvPr>
              <p:cNvPicPr>
                <a:picLocks noChangeAspect="1"/>
              </p:cNvPicPr>
              <p:nvPr/>
            </p:nvPicPr>
            <p:blipFill>
              <a:blip r:embed="rId7"/>
              <a:stretch>
                <a:fillRect/>
              </a:stretch>
            </p:blipFill>
            <p:spPr>
              <a:xfrm>
                <a:off x="1444663" y="4809453"/>
                <a:ext cx="1886870" cy="2009666"/>
              </a:xfrm>
              <a:prstGeom prst="rect">
                <a:avLst/>
              </a:prstGeom>
            </p:spPr>
          </p:pic>
          <p:grpSp>
            <p:nvGrpSpPr>
              <p:cNvPr id="26" name="Group 25">
                <a:extLst>
                  <a:ext uri="{FF2B5EF4-FFF2-40B4-BE49-F238E27FC236}">
                    <a16:creationId xmlns:a16="http://schemas.microsoft.com/office/drawing/2014/main" id="{C3170EBD-4A41-E845-8BC1-32F48C09CFE1}"/>
                  </a:ext>
                </a:extLst>
              </p:cNvPr>
              <p:cNvGrpSpPr/>
              <p:nvPr/>
            </p:nvGrpSpPr>
            <p:grpSpPr>
              <a:xfrm>
                <a:off x="-7429" y="4357338"/>
                <a:ext cx="11722403" cy="2786908"/>
                <a:chOff x="-7429" y="4357338"/>
                <a:chExt cx="11722403" cy="2786908"/>
              </a:xfrm>
            </p:grpSpPr>
            <p:pic>
              <p:nvPicPr>
                <p:cNvPr id="9" name="Picture 8">
                  <a:extLst>
                    <a:ext uri="{FF2B5EF4-FFF2-40B4-BE49-F238E27FC236}">
                      <a16:creationId xmlns:a16="http://schemas.microsoft.com/office/drawing/2014/main" id="{268D3B90-ACE7-1642-9924-CB721D581A83}"/>
                    </a:ext>
                  </a:extLst>
                </p:cNvPr>
                <p:cNvPicPr>
                  <a:picLocks noChangeAspect="1"/>
                </p:cNvPicPr>
                <p:nvPr/>
              </p:nvPicPr>
              <p:blipFill rotWithShape="1">
                <a:blip r:embed="rId8" cstate="screen">
                  <a:alphaModFix amt="67000"/>
                  <a:extLst>
                    <a:ext uri="{28A0092B-C50C-407E-A947-70E740481C1C}">
                      <a14:useLocalDpi xmlns:a14="http://schemas.microsoft.com/office/drawing/2010/main"/>
                    </a:ext>
                  </a:extLst>
                </a:blip>
                <a:srcRect t="-20204"/>
                <a:stretch/>
              </p:blipFill>
              <p:spPr>
                <a:xfrm>
                  <a:off x="-7429" y="5029200"/>
                  <a:ext cx="8849755" cy="1849829"/>
                </a:xfrm>
                <a:prstGeom prst="rect">
                  <a:avLst/>
                </a:prstGeom>
              </p:spPr>
            </p:pic>
            <p:grpSp>
              <p:nvGrpSpPr>
                <p:cNvPr id="98" name="Group 97">
                  <a:extLst>
                    <a:ext uri="{FF2B5EF4-FFF2-40B4-BE49-F238E27FC236}">
                      <a16:creationId xmlns:a16="http://schemas.microsoft.com/office/drawing/2014/main" id="{2D29A05C-641B-6249-8F0D-2EE70D77444B}"/>
                    </a:ext>
                  </a:extLst>
                </p:cNvPr>
                <p:cNvGrpSpPr/>
                <p:nvPr/>
              </p:nvGrpSpPr>
              <p:grpSpPr>
                <a:xfrm>
                  <a:off x="7090158" y="5312474"/>
                  <a:ext cx="967265" cy="626661"/>
                  <a:chOff x="10651311" y="-22363"/>
                  <a:chExt cx="1060058" cy="733563"/>
                </a:xfrm>
              </p:grpSpPr>
              <p:grpSp>
                <p:nvGrpSpPr>
                  <p:cNvPr id="94" name="Group 93">
                    <a:extLst>
                      <a:ext uri="{FF2B5EF4-FFF2-40B4-BE49-F238E27FC236}">
                        <a16:creationId xmlns:a16="http://schemas.microsoft.com/office/drawing/2014/main" id="{B6727235-4E3E-044E-BA3A-1536A301E77B}"/>
                      </a:ext>
                    </a:extLst>
                  </p:cNvPr>
                  <p:cNvGrpSpPr/>
                  <p:nvPr/>
                </p:nvGrpSpPr>
                <p:grpSpPr>
                  <a:xfrm>
                    <a:off x="10651311" y="-22363"/>
                    <a:ext cx="309805" cy="361912"/>
                    <a:chOff x="8261157" y="1101314"/>
                    <a:chExt cx="309805" cy="361912"/>
                  </a:xfrm>
                </p:grpSpPr>
                <p:pic>
                  <p:nvPicPr>
                    <p:cNvPr id="95" name="Picture 94">
                      <a:extLst>
                        <a:ext uri="{FF2B5EF4-FFF2-40B4-BE49-F238E27FC236}">
                          <a16:creationId xmlns:a16="http://schemas.microsoft.com/office/drawing/2014/main" id="{6B369537-AC87-3A4E-9BD7-DA13C7857256}"/>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8432722" y="1314553"/>
                      <a:ext cx="138240" cy="148673"/>
                    </a:xfrm>
                    <a:prstGeom prst="rect">
                      <a:avLst/>
                    </a:prstGeom>
                  </p:spPr>
                </p:pic>
                <p:pic>
                  <p:nvPicPr>
                    <p:cNvPr id="96" name="Picture 95">
                      <a:extLst>
                        <a:ext uri="{FF2B5EF4-FFF2-40B4-BE49-F238E27FC236}">
                          <a16:creationId xmlns:a16="http://schemas.microsoft.com/office/drawing/2014/main" id="{CC7783E2-2385-E349-83BB-DB3BEC25CB92}"/>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8261157" y="1101314"/>
                      <a:ext cx="85024" cy="91440"/>
                    </a:xfrm>
                    <a:prstGeom prst="rect">
                      <a:avLst/>
                    </a:prstGeom>
                  </p:spPr>
                </p:pic>
              </p:grpSp>
              <p:pic>
                <p:nvPicPr>
                  <p:cNvPr id="97" name="Picture 96">
                    <a:extLst>
                      <a:ext uri="{FF2B5EF4-FFF2-40B4-BE49-F238E27FC236}">
                        <a16:creationId xmlns:a16="http://schemas.microsoft.com/office/drawing/2014/main" id="{984D2B8A-2CD3-B54B-95D1-4100696FC6C7}"/>
                      </a:ext>
                    </a:extLst>
                  </p:cNvPr>
                  <p:cNvPicPr>
                    <a:picLocks noChangeAspect="1"/>
                  </p:cNvPicPr>
                  <p:nvPr/>
                </p:nvPicPr>
                <p:blipFill>
                  <a:blip r:embed="rId6" cstate="screen">
                    <a:alphaModFix amt="59000"/>
                    <a:extLst>
                      <a:ext uri="{28A0092B-C50C-407E-A947-70E740481C1C}">
                        <a14:useLocalDpi xmlns:a14="http://schemas.microsoft.com/office/drawing/2010/main"/>
                      </a:ext>
                    </a:extLst>
                  </a:blip>
                  <a:stretch>
                    <a:fillRect/>
                  </a:stretch>
                </p:blipFill>
                <p:spPr>
                  <a:xfrm>
                    <a:off x="11645762" y="640642"/>
                    <a:ext cx="65607" cy="70558"/>
                  </a:xfrm>
                  <a:prstGeom prst="rect">
                    <a:avLst/>
                  </a:prstGeom>
                </p:spPr>
              </p:pic>
            </p:grpSp>
            <p:grpSp>
              <p:nvGrpSpPr>
                <p:cNvPr id="6" name="Group 5">
                  <a:extLst>
                    <a:ext uri="{FF2B5EF4-FFF2-40B4-BE49-F238E27FC236}">
                      <a16:creationId xmlns:a16="http://schemas.microsoft.com/office/drawing/2014/main" id="{B41BD14A-D59F-324D-85F9-266B3C5BCE84}"/>
                    </a:ext>
                  </a:extLst>
                </p:cNvPr>
                <p:cNvGrpSpPr/>
                <p:nvPr/>
              </p:nvGrpSpPr>
              <p:grpSpPr>
                <a:xfrm>
                  <a:off x="11355303" y="4357338"/>
                  <a:ext cx="359671" cy="469374"/>
                  <a:chOff x="11355303" y="4357338"/>
                  <a:chExt cx="359671" cy="469374"/>
                </a:xfrm>
              </p:grpSpPr>
              <p:pic>
                <p:nvPicPr>
                  <p:cNvPr id="102" name="Picture 101">
                    <a:extLst>
                      <a:ext uri="{FF2B5EF4-FFF2-40B4-BE49-F238E27FC236}">
                        <a16:creationId xmlns:a16="http://schemas.microsoft.com/office/drawing/2014/main" id="{1755267C-2DEF-B643-B4F6-EE1F0E7308CF}"/>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11588835" y="4490087"/>
                    <a:ext cx="126139" cy="127007"/>
                  </a:xfrm>
                  <a:prstGeom prst="rect">
                    <a:avLst/>
                  </a:prstGeom>
                </p:spPr>
              </p:pic>
              <p:pic>
                <p:nvPicPr>
                  <p:cNvPr id="103" name="Picture 102">
                    <a:extLst>
                      <a:ext uri="{FF2B5EF4-FFF2-40B4-BE49-F238E27FC236}">
                        <a16:creationId xmlns:a16="http://schemas.microsoft.com/office/drawing/2014/main" id="{C958DF2F-220D-6747-9F67-BFBC3AC0E498}"/>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1437471" y="4357338"/>
                    <a:ext cx="77581" cy="78114"/>
                  </a:xfrm>
                  <a:prstGeom prst="rect">
                    <a:avLst/>
                  </a:prstGeom>
                </p:spPr>
              </p:pic>
              <p:pic>
                <p:nvPicPr>
                  <p:cNvPr id="101" name="Picture 100">
                    <a:extLst>
                      <a:ext uri="{FF2B5EF4-FFF2-40B4-BE49-F238E27FC236}">
                        <a16:creationId xmlns:a16="http://schemas.microsoft.com/office/drawing/2014/main" id="{168BC168-0955-F34A-899B-EBF7D9A9A438}"/>
                      </a:ext>
                    </a:extLst>
                  </p:cNvPr>
                  <p:cNvPicPr>
                    <a:picLocks noChangeAspect="1"/>
                  </p:cNvPicPr>
                  <p:nvPr/>
                </p:nvPicPr>
                <p:blipFill>
                  <a:blip r:embed="rId6" cstate="screen">
                    <a:alphaModFix amt="59000"/>
                    <a:extLst>
                      <a:ext uri="{28A0092B-C50C-407E-A947-70E740481C1C}">
                        <a14:useLocalDpi xmlns:a14="http://schemas.microsoft.com/office/drawing/2010/main"/>
                      </a:ext>
                    </a:extLst>
                  </a:blip>
                  <a:stretch>
                    <a:fillRect/>
                  </a:stretch>
                </p:blipFill>
                <p:spPr>
                  <a:xfrm>
                    <a:off x="11355303" y="4766436"/>
                    <a:ext cx="59864" cy="60276"/>
                  </a:xfrm>
                  <a:prstGeom prst="rect">
                    <a:avLst/>
                  </a:prstGeom>
                </p:spPr>
              </p:pic>
            </p:grpSp>
            <p:grpSp>
              <p:nvGrpSpPr>
                <p:cNvPr id="104" name="Group 103">
                  <a:extLst>
                    <a:ext uri="{FF2B5EF4-FFF2-40B4-BE49-F238E27FC236}">
                      <a16:creationId xmlns:a16="http://schemas.microsoft.com/office/drawing/2014/main" id="{F4B095B6-CD94-C240-AE4D-A7881986F32C}"/>
                    </a:ext>
                  </a:extLst>
                </p:cNvPr>
                <p:cNvGrpSpPr/>
                <p:nvPr/>
              </p:nvGrpSpPr>
              <p:grpSpPr>
                <a:xfrm>
                  <a:off x="3411853" y="6193446"/>
                  <a:ext cx="954183" cy="422934"/>
                  <a:chOff x="10809713" y="113601"/>
                  <a:chExt cx="1045721" cy="495083"/>
                </a:xfrm>
              </p:grpSpPr>
              <p:grpSp>
                <p:nvGrpSpPr>
                  <p:cNvPr id="105" name="Group 104">
                    <a:extLst>
                      <a:ext uri="{FF2B5EF4-FFF2-40B4-BE49-F238E27FC236}">
                        <a16:creationId xmlns:a16="http://schemas.microsoft.com/office/drawing/2014/main" id="{E1B410C7-AA35-B042-9E1E-D5E9F512D5E5}"/>
                      </a:ext>
                    </a:extLst>
                  </p:cNvPr>
                  <p:cNvGrpSpPr/>
                  <p:nvPr/>
                </p:nvGrpSpPr>
                <p:grpSpPr>
                  <a:xfrm>
                    <a:off x="10809713" y="113601"/>
                    <a:ext cx="1045721" cy="429930"/>
                    <a:chOff x="8419559" y="1237278"/>
                    <a:chExt cx="1045721" cy="429930"/>
                  </a:xfrm>
                </p:grpSpPr>
                <p:pic>
                  <p:nvPicPr>
                    <p:cNvPr id="107" name="Picture 106">
                      <a:extLst>
                        <a:ext uri="{FF2B5EF4-FFF2-40B4-BE49-F238E27FC236}">
                          <a16:creationId xmlns:a16="http://schemas.microsoft.com/office/drawing/2014/main" id="{6D80B37A-0015-7143-957E-29AA8BA2C850}"/>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8419559" y="1518535"/>
                      <a:ext cx="138240" cy="148673"/>
                    </a:xfrm>
                    <a:prstGeom prst="rect">
                      <a:avLst/>
                    </a:prstGeom>
                  </p:spPr>
                </p:pic>
                <p:pic>
                  <p:nvPicPr>
                    <p:cNvPr id="108" name="Picture 107">
                      <a:extLst>
                        <a:ext uri="{FF2B5EF4-FFF2-40B4-BE49-F238E27FC236}">
                          <a16:creationId xmlns:a16="http://schemas.microsoft.com/office/drawing/2014/main" id="{1DC41E60-66D0-4A45-8C38-0313F4F77D06}"/>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9380256" y="1237278"/>
                      <a:ext cx="85024" cy="91440"/>
                    </a:xfrm>
                    <a:prstGeom prst="rect">
                      <a:avLst/>
                    </a:prstGeom>
                  </p:spPr>
                </p:pic>
              </p:grpSp>
              <p:pic>
                <p:nvPicPr>
                  <p:cNvPr id="106" name="Picture 105">
                    <a:extLst>
                      <a:ext uri="{FF2B5EF4-FFF2-40B4-BE49-F238E27FC236}">
                        <a16:creationId xmlns:a16="http://schemas.microsoft.com/office/drawing/2014/main" id="{6B789A0D-D662-074E-A0CD-1A81356B8FC8}"/>
                      </a:ext>
                    </a:extLst>
                  </p:cNvPr>
                  <p:cNvPicPr>
                    <a:picLocks noChangeAspect="1"/>
                  </p:cNvPicPr>
                  <p:nvPr/>
                </p:nvPicPr>
                <p:blipFill>
                  <a:blip r:embed="rId6" cstate="screen">
                    <a:alphaModFix amt="59000"/>
                    <a:extLst>
                      <a:ext uri="{28A0092B-C50C-407E-A947-70E740481C1C}">
                        <a14:useLocalDpi xmlns:a14="http://schemas.microsoft.com/office/drawing/2010/main"/>
                      </a:ext>
                    </a:extLst>
                  </a:blip>
                  <a:stretch>
                    <a:fillRect/>
                  </a:stretch>
                </p:blipFill>
                <p:spPr>
                  <a:xfrm>
                    <a:off x="11129114" y="538126"/>
                    <a:ext cx="65607" cy="70558"/>
                  </a:xfrm>
                  <a:prstGeom prst="rect">
                    <a:avLst/>
                  </a:prstGeom>
                </p:spPr>
              </p:pic>
            </p:grpSp>
            <p:grpSp>
              <p:nvGrpSpPr>
                <p:cNvPr id="109" name="Group 108">
                  <a:extLst>
                    <a:ext uri="{FF2B5EF4-FFF2-40B4-BE49-F238E27FC236}">
                      <a16:creationId xmlns:a16="http://schemas.microsoft.com/office/drawing/2014/main" id="{CA22A6B7-7FAA-9A4D-A0A0-D07D9916C082}"/>
                    </a:ext>
                  </a:extLst>
                </p:cNvPr>
                <p:cNvGrpSpPr/>
                <p:nvPr/>
              </p:nvGrpSpPr>
              <p:grpSpPr>
                <a:xfrm>
                  <a:off x="4822044" y="6262873"/>
                  <a:ext cx="352237" cy="469374"/>
                  <a:chOff x="11645762" y="161755"/>
                  <a:chExt cx="386028" cy="549445"/>
                </a:xfrm>
              </p:grpSpPr>
              <p:grpSp>
                <p:nvGrpSpPr>
                  <p:cNvPr id="110" name="Group 109">
                    <a:extLst>
                      <a:ext uri="{FF2B5EF4-FFF2-40B4-BE49-F238E27FC236}">
                        <a16:creationId xmlns:a16="http://schemas.microsoft.com/office/drawing/2014/main" id="{70212538-9616-8843-A8FD-D385390416D4}"/>
                      </a:ext>
                    </a:extLst>
                  </p:cNvPr>
                  <p:cNvGrpSpPr/>
                  <p:nvPr/>
                </p:nvGrpSpPr>
                <p:grpSpPr>
                  <a:xfrm>
                    <a:off x="11711370" y="161755"/>
                    <a:ext cx="320420" cy="304068"/>
                    <a:chOff x="9321216" y="1285432"/>
                    <a:chExt cx="320420" cy="304068"/>
                  </a:xfrm>
                </p:grpSpPr>
                <p:pic>
                  <p:nvPicPr>
                    <p:cNvPr id="112" name="Picture 111">
                      <a:extLst>
                        <a:ext uri="{FF2B5EF4-FFF2-40B4-BE49-F238E27FC236}">
                          <a16:creationId xmlns:a16="http://schemas.microsoft.com/office/drawing/2014/main" id="{EAFD18E7-7193-1A45-B470-A4B9C1DDAB37}"/>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9503396" y="1440827"/>
                      <a:ext cx="138240" cy="148673"/>
                    </a:xfrm>
                    <a:prstGeom prst="rect">
                      <a:avLst/>
                    </a:prstGeom>
                  </p:spPr>
                </p:pic>
                <p:pic>
                  <p:nvPicPr>
                    <p:cNvPr id="113" name="Picture 112">
                      <a:extLst>
                        <a:ext uri="{FF2B5EF4-FFF2-40B4-BE49-F238E27FC236}">
                          <a16:creationId xmlns:a16="http://schemas.microsoft.com/office/drawing/2014/main" id="{E660A0D8-88C7-E545-8FE2-FDC97C766835}"/>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9321216" y="1285432"/>
                      <a:ext cx="85024" cy="91440"/>
                    </a:xfrm>
                    <a:prstGeom prst="rect">
                      <a:avLst/>
                    </a:prstGeom>
                  </p:spPr>
                </p:pic>
              </p:grpSp>
              <p:pic>
                <p:nvPicPr>
                  <p:cNvPr id="111" name="Picture 110">
                    <a:extLst>
                      <a:ext uri="{FF2B5EF4-FFF2-40B4-BE49-F238E27FC236}">
                        <a16:creationId xmlns:a16="http://schemas.microsoft.com/office/drawing/2014/main" id="{FDAAF8F9-4624-7E48-B578-EE80FD7C2DD2}"/>
                      </a:ext>
                    </a:extLst>
                  </p:cNvPr>
                  <p:cNvPicPr>
                    <a:picLocks noChangeAspect="1"/>
                  </p:cNvPicPr>
                  <p:nvPr/>
                </p:nvPicPr>
                <p:blipFill>
                  <a:blip r:embed="rId6" cstate="screen">
                    <a:alphaModFix amt="59000"/>
                    <a:extLst>
                      <a:ext uri="{28A0092B-C50C-407E-A947-70E740481C1C}">
                        <a14:useLocalDpi xmlns:a14="http://schemas.microsoft.com/office/drawing/2010/main"/>
                      </a:ext>
                    </a:extLst>
                  </a:blip>
                  <a:stretch>
                    <a:fillRect/>
                  </a:stretch>
                </p:blipFill>
                <p:spPr>
                  <a:xfrm>
                    <a:off x="11645762" y="640642"/>
                    <a:ext cx="65607" cy="70558"/>
                  </a:xfrm>
                  <a:prstGeom prst="rect">
                    <a:avLst/>
                  </a:prstGeom>
                </p:spPr>
              </p:pic>
            </p:grpSp>
            <p:pic>
              <p:nvPicPr>
                <p:cNvPr id="56" name="Picture 55">
                  <a:extLst>
                    <a:ext uri="{FF2B5EF4-FFF2-40B4-BE49-F238E27FC236}">
                      <a16:creationId xmlns:a16="http://schemas.microsoft.com/office/drawing/2014/main" id="{D61701CC-0ABE-D044-B2FE-26116F1E1591}"/>
                    </a:ext>
                  </a:extLst>
                </p:cNvPr>
                <p:cNvPicPr>
                  <a:picLocks noChangeAspect="1"/>
                </p:cNvPicPr>
                <p:nvPr/>
              </p:nvPicPr>
              <p:blipFill>
                <a:blip r:embed="rId9"/>
                <a:stretch>
                  <a:fillRect/>
                </a:stretch>
              </p:blipFill>
              <p:spPr>
                <a:xfrm>
                  <a:off x="1198868" y="5050560"/>
                  <a:ext cx="573845" cy="617680"/>
                </a:xfrm>
                <a:prstGeom prst="rect">
                  <a:avLst/>
                </a:prstGeom>
              </p:spPr>
            </p:pic>
            <p:pic>
              <p:nvPicPr>
                <p:cNvPr id="68" name="Picture 67">
                  <a:extLst>
                    <a:ext uri="{FF2B5EF4-FFF2-40B4-BE49-F238E27FC236}">
                      <a16:creationId xmlns:a16="http://schemas.microsoft.com/office/drawing/2014/main" id="{F1497FF2-8927-5C43-9100-52536ACE775F}"/>
                    </a:ext>
                  </a:extLst>
                </p:cNvPr>
                <p:cNvPicPr>
                  <a:picLocks noChangeAspect="1"/>
                </p:cNvPicPr>
                <p:nvPr/>
              </p:nvPicPr>
              <p:blipFill>
                <a:blip r:embed="rId10"/>
                <a:stretch>
                  <a:fillRect/>
                </a:stretch>
              </p:blipFill>
              <p:spPr>
                <a:xfrm>
                  <a:off x="2903309" y="4800203"/>
                  <a:ext cx="1288751" cy="1393244"/>
                </a:xfrm>
                <a:prstGeom prst="rect">
                  <a:avLst/>
                </a:prstGeom>
              </p:spPr>
            </p:pic>
            <p:pic>
              <p:nvPicPr>
                <p:cNvPr id="71" name="Picture 70">
                  <a:extLst>
                    <a:ext uri="{FF2B5EF4-FFF2-40B4-BE49-F238E27FC236}">
                      <a16:creationId xmlns:a16="http://schemas.microsoft.com/office/drawing/2014/main" id="{468FA90E-4C6F-A240-92EF-F57E0558583E}"/>
                    </a:ext>
                  </a:extLst>
                </p:cNvPr>
                <p:cNvPicPr>
                  <a:picLocks noChangeAspect="1"/>
                </p:cNvPicPr>
                <p:nvPr/>
              </p:nvPicPr>
              <p:blipFill>
                <a:blip r:embed="rId10"/>
                <a:stretch>
                  <a:fillRect/>
                </a:stretch>
              </p:blipFill>
              <p:spPr>
                <a:xfrm>
                  <a:off x="7503295" y="6054170"/>
                  <a:ext cx="695665" cy="752070"/>
                </a:xfrm>
                <a:prstGeom prst="rect">
                  <a:avLst/>
                </a:prstGeom>
              </p:spPr>
            </p:pic>
            <p:pic>
              <p:nvPicPr>
                <p:cNvPr id="84" name="Picture 83">
                  <a:extLst>
                    <a:ext uri="{FF2B5EF4-FFF2-40B4-BE49-F238E27FC236}">
                      <a16:creationId xmlns:a16="http://schemas.microsoft.com/office/drawing/2014/main" id="{83C3CA1A-69DE-E042-8FD8-08694CBAFDF2}"/>
                    </a:ext>
                  </a:extLst>
                </p:cNvPr>
                <p:cNvPicPr>
                  <a:picLocks noChangeAspect="1"/>
                </p:cNvPicPr>
                <p:nvPr/>
              </p:nvPicPr>
              <p:blipFill>
                <a:blip r:embed="rId11"/>
                <a:stretch>
                  <a:fillRect/>
                </a:stretch>
              </p:blipFill>
              <p:spPr>
                <a:xfrm>
                  <a:off x="4235886" y="5799473"/>
                  <a:ext cx="412000" cy="443129"/>
                </a:xfrm>
                <a:prstGeom prst="rect">
                  <a:avLst/>
                </a:prstGeom>
              </p:spPr>
            </p:pic>
            <p:pic>
              <p:nvPicPr>
                <p:cNvPr id="86" name="Picture 85">
                  <a:extLst>
                    <a:ext uri="{FF2B5EF4-FFF2-40B4-BE49-F238E27FC236}">
                      <a16:creationId xmlns:a16="http://schemas.microsoft.com/office/drawing/2014/main" id="{D24137AB-B2C6-D040-9B41-2D99A98A2D02}"/>
                    </a:ext>
                  </a:extLst>
                </p:cNvPr>
                <p:cNvPicPr>
                  <a:picLocks noChangeAspect="1"/>
                </p:cNvPicPr>
                <p:nvPr/>
              </p:nvPicPr>
              <p:blipFill>
                <a:blip r:embed="rId11"/>
                <a:stretch>
                  <a:fillRect/>
                </a:stretch>
              </p:blipFill>
              <p:spPr>
                <a:xfrm>
                  <a:off x="8752434" y="6374353"/>
                  <a:ext cx="337966" cy="363501"/>
                </a:xfrm>
                <a:prstGeom prst="rect">
                  <a:avLst/>
                </a:prstGeom>
              </p:spPr>
            </p:pic>
            <p:pic>
              <p:nvPicPr>
                <p:cNvPr id="87" name="Picture 86">
                  <a:extLst>
                    <a:ext uri="{FF2B5EF4-FFF2-40B4-BE49-F238E27FC236}">
                      <a16:creationId xmlns:a16="http://schemas.microsoft.com/office/drawing/2014/main" id="{1A804BB6-DB23-3745-A1EB-BC19D99C79F2}"/>
                    </a:ext>
                  </a:extLst>
                </p:cNvPr>
                <p:cNvPicPr>
                  <a:picLocks noChangeAspect="1"/>
                </p:cNvPicPr>
                <p:nvPr/>
              </p:nvPicPr>
              <p:blipFill>
                <a:blip r:embed="rId12"/>
                <a:stretch>
                  <a:fillRect/>
                </a:stretch>
              </p:blipFill>
              <p:spPr>
                <a:xfrm>
                  <a:off x="5080218" y="5729028"/>
                  <a:ext cx="903555" cy="977617"/>
                </a:xfrm>
                <a:prstGeom prst="rect">
                  <a:avLst/>
                </a:prstGeom>
              </p:spPr>
            </p:pic>
            <p:pic>
              <p:nvPicPr>
                <p:cNvPr id="88" name="Picture 87">
                  <a:extLst>
                    <a:ext uri="{FF2B5EF4-FFF2-40B4-BE49-F238E27FC236}">
                      <a16:creationId xmlns:a16="http://schemas.microsoft.com/office/drawing/2014/main" id="{0C57FE4E-CDE2-F247-B369-076DB771E45A}"/>
                    </a:ext>
                  </a:extLst>
                </p:cNvPr>
                <p:cNvPicPr>
                  <a:picLocks noChangeAspect="1"/>
                </p:cNvPicPr>
                <p:nvPr/>
              </p:nvPicPr>
              <p:blipFill>
                <a:blip r:embed="rId13"/>
                <a:stretch>
                  <a:fillRect/>
                </a:stretch>
              </p:blipFill>
              <p:spPr>
                <a:xfrm>
                  <a:off x="7063593" y="6492592"/>
                  <a:ext cx="444500" cy="479310"/>
                </a:xfrm>
                <a:prstGeom prst="rect">
                  <a:avLst/>
                </a:prstGeom>
              </p:spPr>
            </p:pic>
            <p:pic>
              <p:nvPicPr>
                <p:cNvPr id="90" name="Picture 89">
                  <a:extLst>
                    <a:ext uri="{FF2B5EF4-FFF2-40B4-BE49-F238E27FC236}">
                      <a16:creationId xmlns:a16="http://schemas.microsoft.com/office/drawing/2014/main" id="{0D53F095-1506-E34E-AE98-AA642EE1CDEE}"/>
                    </a:ext>
                  </a:extLst>
                </p:cNvPr>
                <p:cNvPicPr>
                  <a:picLocks noChangeAspect="1"/>
                </p:cNvPicPr>
                <p:nvPr/>
              </p:nvPicPr>
              <p:blipFill>
                <a:blip r:embed="rId12"/>
                <a:stretch>
                  <a:fillRect/>
                </a:stretch>
              </p:blipFill>
              <p:spPr>
                <a:xfrm>
                  <a:off x="352729" y="5504904"/>
                  <a:ext cx="350125" cy="378824"/>
                </a:xfrm>
                <a:prstGeom prst="rect">
                  <a:avLst/>
                </a:prstGeom>
              </p:spPr>
            </p:pic>
            <p:pic>
              <p:nvPicPr>
                <p:cNvPr id="91" name="Picture 90">
                  <a:extLst>
                    <a:ext uri="{FF2B5EF4-FFF2-40B4-BE49-F238E27FC236}">
                      <a16:creationId xmlns:a16="http://schemas.microsoft.com/office/drawing/2014/main" id="{23A188DE-3C70-8440-8AD4-E1D403C0ECDA}"/>
                    </a:ext>
                  </a:extLst>
                </p:cNvPr>
                <p:cNvPicPr>
                  <a:picLocks noChangeAspect="1"/>
                </p:cNvPicPr>
                <p:nvPr/>
              </p:nvPicPr>
              <p:blipFill>
                <a:blip r:embed="rId14"/>
                <a:stretch>
                  <a:fillRect/>
                </a:stretch>
              </p:blipFill>
              <p:spPr>
                <a:xfrm>
                  <a:off x="6151844" y="5600156"/>
                  <a:ext cx="576672" cy="617680"/>
                </a:xfrm>
                <a:prstGeom prst="rect">
                  <a:avLst/>
                </a:prstGeom>
              </p:spPr>
            </p:pic>
            <p:pic>
              <p:nvPicPr>
                <p:cNvPr id="45" name="Picture 44">
                  <a:extLst>
                    <a:ext uri="{FF2B5EF4-FFF2-40B4-BE49-F238E27FC236}">
                      <a16:creationId xmlns:a16="http://schemas.microsoft.com/office/drawing/2014/main" id="{FAE07FE7-B57E-8A4D-B703-C491B612A085}"/>
                    </a:ext>
                  </a:extLst>
                </p:cNvPr>
                <p:cNvPicPr>
                  <a:picLocks noChangeAspect="1"/>
                </p:cNvPicPr>
                <p:nvPr/>
              </p:nvPicPr>
              <p:blipFill>
                <a:blip r:embed="rId11"/>
                <a:stretch>
                  <a:fillRect/>
                </a:stretch>
              </p:blipFill>
              <p:spPr>
                <a:xfrm>
                  <a:off x="488576" y="5905243"/>
                  <a:ext cx="1151965" cy="1239003"/>
                </a:xfrm>
                <a:prstGeom prst="rect">
                  <a:avLst/>
                </a:prstGeom>
              </p:spPr>
            </p:pic>
          </p:grpSp>
        </p:grpSp>
      </p:grpSp>
      <p:pic>
        <p:nvPicPr>
          <p:cNvPr id="5" name="Picture 4">
            <a:extLst>
              <a:ext uri="{FF2B5EF4-FFF2-40B4-BE49-F238E27FC236}">
                <a16:creationId xmlns:a16="http://schemas.microsoft.com/office/drawing/2014/main" id="{9E5630E4-46BD-D146-B1B7-65A6B9F59C75}"/>
              </a:ext>
            </a:extLst>
          </p:cNvPr>
          <p:cNvPicPr>
            <a:picLocks noChangeAspect="1"/>
          </p:cNvPicPr>
          <p:nvPr/>
        </p:nvPicPr>
        <p:blipFill>
          <a:blip r:embed="rId15"/>
          <a:stretch>
            <a:fillRect/>
          </a:stretch>
        </p:blipFill>
        <p:spPr>
          <a:xfrm>
            <a:off x="764343" y="564779"/>
            <a:ext cx="2120900" cy="660400"/>
          </a:xfrm>
          <a:prstGeom prst="rect">
            <a:avLst/>
          </a:prstGeom>
        </p:spPr>
      </p:pic>
      <p:sp>
        <p:nvSpPr>
          <p:cNvPr id="60" name="TextBox 59">
            <a:extLst>
              <a:ext uri="{FF2B5EF4-FFF2-40B4-BE49-F238E27FC236}">
                <a16:creationId xmlns:a16="http://schemas.microsoft.com/office/drawing/2014/main" id="{2B3DF2FB-7272-5444-BF59-223F310E296A}"/>
              </a:ext>
            </a:extLst>
          </p:cNvPr>
          <p:cNvSpPr txBox="1"/>
          <p:nvPr/>
        </p:nvSpPr>
        <p:spPr>
          <a:xfrm>
            <a:off x="3349672" y="-910130"/>
            <a:ext cx="5492655" cy="825500"/>
          </a:xfrm>
          <a:prstGeom prst="rect">
            <a:avLst/>
          </a:prstGeom>
          <a:noFill/>
          <a:effectLst/>
        </p:spPr>
        <p:txBody>
          <a:bodyPr wrap="square" lIns="0" tIns="0" rIns="0" bIns="0" rtlCol="0">
            <a:noAutofit/>
          </a:bodyPr>
          <a:lstStyle/>
          <a:p>
            <a:pPr algn="ctr" eaLnBrk="0" hangingPunct="0">
              <a:lnSpc>
                <a:spcPts val="1800"/>
              </a:lnSpc>
            </a:pPr>
            <a:r>
              <a:rPr lang="en-US" sz="1400" b="1" dirty="0">
                <a:solidFill>
                  <a:srgbClr val="FF0000"/>
                </a:solidFill>
                <a:ea typeface="+mn-ea"/>
                <a:cs typeface="+mn-cs"/>
              </a:rPr>
              <a:t>Please leave artwork “+” clustered</a:t>
            </a:r>
            <a:r>
              <a:rPr lang="en-US" sz="1400" b="1" dirty="0">
                <a:solidFill>
                  <a:srgbClr val="FF0000"/>
                </a:solidFill>
              </a:rPr>
              <a:t>. </a:t>
            </a:r>
          </a:p>
          <a:p>
            <a:pPr algn="ctr" eaLnBrk="0" hangingPunct="0">
              <a:lnSpc>
                <a:spcPts val="1800"/>
              </a:lnSpc>
            </a:pPr>
            <a:r>
              <a:rPr lang="en-US" sz="1400" b="1" dirty="0">
                <a:solidFill>
                  <a:srgbClr val="FF0000"/>
                </a:solidFill>
              </a:rPr>
              <a:t>Do not use them alone, as bullet points, or as a “plus” concept. Thank you.</a:t>
            </a:r>
          </a:p>
        </p:txBody>
      </p:sp>
      <p:sp>
        <p:nvSpPr>
          <p:cNvPr id="81" name="EPC 2020">
            <a:extLst>
              <a:ext uri="{FF2B5EF4-FFF2-40B4-BE49-F238E27FC236}">
                <a16:creationId xmlns:a16="http://schemas.microsoft.com/office/drawing/2014/main" id="{71ACAD7C-41CE-7B4B-9F43-F75CFC5E916E}"/>
              </a:ext>
            </a:extLst>
          </p:cNvPr>
          <p:cNvSpPr txBox="1">
            <a:spLocks/>
          </p:cNvSpPr>
          <p:nvPr/>
        </p:nvSpPr>
        <p:spPr bwMode="white">
          <a:xfrm>
            <a:off x="1337821" y="4110063"/>
            <a:ext cx="4148579" cy="201534"/>
          </a:xfrm>
          <a:prstGeom prst="rect">
            <a:avLst/>
          </a:prstGeom>
          <a:noFill/>
        </p:spPr>
        <p:txBody>
          <a:bodyPr vert="horz" lIns="0" tIns="0" rIns="0" bIns="0" rtlCol="0">
            <a:noAutofit/>
          </a:bodyPr>
          <a:lstStyle>
            <a:lvl1pPr marL="0" indent="0" algn="ctr" defTabSz="457200" rtl="0" eaLnBrk="1" latinLnBrk="0" hangingPunct="1">
              <a:lnSpc>
                <a:spcPct val="100000"/>
              </a:lnSpc>
              <a:spcBef>
                <a:spcPts val="300"/>
              </a:spcBef>
              <a:spcAft>
                <a:spcPts val="600"/>
              </a:spcAft>
              <a:buClr>
                <a:schemeClr val="accent4">
                  <a:lumMod val="60000"/>
                  <a:lumOff val="40000"/>
                </a:schemeClr>
              </a:buClr>
              <a:buSzPct val="80000"/>
              <a:buFont typeface="Arial"/>
              <a:buNone/>
              <a:defRPr sz="2000" b="0" kern="1200">
                <a:solidFill>
                  <a:schemeClr val="tx1"/>
                </a:solidFill>
                <a:latin typeface="+mn-lt"/>
                <a:ea typeface="+mn-ea"/>
                <a:cs typeface="Arial"/>
              </a:defRPr>
            </a:lvl1pPr>
            <a:lvl2pPr marL="457200" indent="0" algn="ctr"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None/>
              <a:defRPr sz="1800" b="1" kern="1200">
                <a:solidFill>
                  <a:schemeClr val="tx1">
                    <a:tint val="75000"/>
                  </a:schemeClr>
                </a:solidFill>
                <a:latin typeface="+mn-lt"/>
                <a:ea typeface="+mn-ea"/>
                <a:cs typeface="Arial"/>
              </a:defRPr>
            </a:lvl2pPr>
            <a:lvl3pPr marL="914400" indent="0" algn="ctr"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None/>
              <a:defRPr sz="1600" b="1" kern="1200">
                <a:solidFill>
                  <a:schemeClr val="tx1">
                    <a:tint val="75000"/>
                  </a:schemeClr>
                </a:solidFill>
                <a:latin typeface="+mn-lt"/>
                <a:ea typeface="+mn-ea"/>
                <a:cs typeface="Arial"/>
              </a:defRPr>
            </a:lvl3pPr>
            <a:lvl4pPr marL="1371600" indent="0" algn="ctr" defTabSz="457200" rtl="0" eaLnBrk="1" latinLnBrk="0" hangingPunct="1">
              <a:lnSpc>
                <a:spcPts val="1800"/>
              </a:lnSpc>
              <a:spcBef>
                <a:spcPts val="0"/>
              </a:spcBef>
              <a:spcAft>
                <a:spcPts val="600"/>
              </a:spcAft>
              <a:buClr>
                <a:schemeClr val="accent4">
                  <a:lumMod val="60000"/>
                  <a:lumOff val="40000"/>
                </a:schemeClr>
              </a:buClr>
              <a:buSzPct val="80000"/>
              <a:buFont typeface="Lucida Grande"/>
              <a:buNone/>
              <a:defRPr sz="1400" b="1" kern="1200">
                <a:solidFill>
                  <a:schemeClr val="tx1">
                    <a:tint val="75000"/>
                  </a:schemeClr>
                </a:solidFill>
                <a:latin typeface="+mn-lt"/>
                <a:ea typeface="+mn-ea"/>
                <a:cs typeface="Arial"/>
              </a:defRPr>
            </a:lvl4pPr>
            <a:lvl5pPr marL="1828800" indent="0" algn="ctr" defTabSz="457200" rtl="0" eaLnBrk="1" latinLnBrk="0" hangingPunct="1">
              <a:lnSpc>
                <a:spcPts val="1900"/>
              </a:lnSpc>
              <a:spcBef>
                <a:spcPts val="0"/>
              </a:spcBef>
              <a:spcAft>
                <a:spcPts val="600"/>
              </a:spcAft>
              <a:buClr>
                <a:schemeClr val="accent4">
                  <a:lumMod val="60000"/>
                  <a:lumOff val="40000"/>
                </a:schemeClr>
              </a:buClr>
              <a:buSzPct val="80000"/>
              <a:buFont typeface="Lucida Grande"/>
              <a:buNone/>
              <a:defRPr lang="en-US" sz="1400" b="1" kern="1200">
                <a:solidFill>
                  <a:schemeClr val="tx1">
                    <a:tint val="75000"/>
                  </a:schemeClr>
                </a:solidFill>
                <a:latin typeface="+mn-lt"/>
                <a:ea typeface="+mn-ea"/>
                <a:cs typeface="Arial"/>
              </a:defRPr>
            </a:lvl5pPr>
            <a:lvl6pPr marL="2286000" indent="0" algn="ctr" defTabSz="401638" rtl="0" eaLnBrk="1" latinLnBrk="0" hangingPunct="1">
              <a:lnSpc>
                <a:spcPts val="1700"/>
              </a:lnSpc>
              <a:spcBef>
                <a:spcPts val="300"/>
              </a:spcBef>
              <a:spcAft>
                <a:spcPts val="300"/>
              </a:spcAft>
              <a:buSzPct val="80000"/>
              <a:buFont typeface="Lucida Grande"/>
              <a:buNone/>
              <a:tabLst>
                <a:tab pos="1484313" algn="l"/>
              </a:tabLst>
              <a:defRPr sz="1400" b="1" kern="1200">
                <a:solidFill>
                  <a:schemeClr val="tx1">
                    <a:tint val="75000"/>
                  </a:schemeClr>
                </a:solidFill>
                <a:latin typeface="Arial"/>
                <a:ea typeface="+mn-ea"/>
                <a:cs typeface="Arial"/>
              </a:defRPr>
            </a:lvl6pPr>
            <a:lvl7pPr marL="2743200" indent="0" algn="ctr" defTabSz="457200" rtl="0" eaLnBrk="1" latinLnBrk="0" hangingPunct="1">
              <a:lnSpc>
                <a:spcPts val="1700"/>
              </a:lnSpc>
              <a:spcBef>
                <a:spcPts val="300"/>
              </a:spcBef>
              <a:spcAft>
                <a:spcPts val="300"/>
              </a:spcAft>
              <a:buSzPct val="80000"/>
              <a:buFont typeface="Lucida Grande"/>
              <a:buNone/>
              <a:defRPr sz="1400" b="1" kern="1200">
                <a:solidFill>
                  <a:schemeClr val="tx1">
                    <a:tint val="75000"/>
                  </a:schemeClr>
                </a:solidFill>
                <a:latin typeface="Arial"/>
                <a:ea typeface="+mn-ea"/>
                <a:cs typeface="Arial"/>
              </a:defRPr>
            </a:lvl7pPr>
            <a:lvl8pPr marL="3200400" indent="0" algn="ctr" defTabSz="457200" rtl="0" eaLnBrk="1" latinLnBrk="0" hangingPunct="1">
              <a:lnSpc>
                <a:spcPts val="1700"/>
              </a:lnSpc>
              <a:spcBef>
                <a:spcPts val="300"/>
              </a:spcBef>
              <a:spcAft>
                <a:spcPts val="300"/>
              </a:spcAft>
              <a:buSzPct val="80000"/>
              <a:buFont typeface="Lucida Grande"/>
              <a:buNone/>
              <a:defRPr sz="1400" b="1" kern="1200">
                <a:solidFill>
                  <a:schemeClr val="tx1">
                    <a:tint val="75000"/>
                  </a:schemeClr>
                </a:solidFill>
                <a:latin typeface="Arial"/>
                <a:ea typeface="+mn-ea"/>
                <a:cs typeface="Arial"/>
              </a:defRPr>
            </a:lvl8pPr>
            <a:lvl9pPr marL="3657600" indent="0" algn="ctr" defTabSz="457200" rtl="0" eaLnBrk="1" latinLnBrk="0" hangingPunct="1">
              <a:lnSpc>
                <a:spcPts val="1700"/>
              </a:lnSpc>
              <a:spcBef>
                <a:spcPts val="300"/>
              </a:spcBef>
              <a:spcAft>
                <a:spcPts val="300"/>
              </a:spcAft>
              <a:buSzPct val="80000"/>
              <a:buFont typeface="Lucida Grande"/>
              <a:buNone/>
              <a:defRPr sz="1400" b="1" kern="1200">
                <a:solidFill>
                  <a:schemeClr val="tx1">
                    <a:tint val="75000"/>
                  </a:schemeClr>
                </a:solidFill>
                <a:latin typeface="Arial"/>
                <a:ea typeface="+mn-ea"/>
                <a:cs typeface="Arial"/>
              </a:defRPr>
            </a:lvl9pPr>
          </a:lstStyle>
          <a:p>
            <a:pPr algn="l">
              <a:spcAft>
                <a:spcPts val="0"/>
              </a:spcAft>
            </a:pPr>
            <a:r>
              <a:rPr lang="en-US" sz="1200" dirty="0">
                <a:solidFill>
                  <a:srgbClr val="FDEBD7">
                    <a:alpha val="50000"/>
                  </a:srgbClr>
                </a:solidFill>
              </a:rPr>
              <a:t>2020 ESRI DEVELOPER SUMMIT  |  Palm Springs, CA</a:t>
            </a:r>
          </a:p>
        </p:txBody>
      </p:sp>
      <p:sp>
        <p:nvSpPr>
          <p:cNvPr id="61" name="Subtitle 60">
            <a:extLst>
              <a:ext uri="{FF2B5EF4-FFF2-40B4-BE49-F238E27FC236}">
                <a16:creationId xmlns:a16="http://schemas.microsoft.com/office/drawing/2014/main" id="{D3140B26-EF4F-9140-861F-74099371C76F}"/>
              </a:ext>
            </a:extLst>
          </p:cNvPr>
          <p:cNvSpPr>
            <a:spLocks noGrp="1"/>
          </p:cNvSpPr>
          <p:nvPr>
            <p:ph type="subTitle" idx="1"/>
          </p:nvPr>
        </p:nvSpPr>
        <p:spPr>
          <a:xfrm>
            <a:off x="1337821" y="3450350"/>
            <a:ext cx="8534401" cy="861247"/>
          </a:xfrm>
        </p:spPr>
        <p:txBody>
          <a:bodyPr/>
          <a:lstStyle/>
          <a:p>
            <a:pPr algn="l"/>
            <a:r>
              <a:rPr lang="en-US" dirty="0">
                <a:solidFill>
                  <a:srgbClr val="FDEBD7"/>
                </a:solidFill>
              </a:rPr>
              <a:t>Kristian Ekenes &amp; </a:t>
            </a:r>
            <a:r>
              <a:rPr lang="en-US" dirty="0" err="1">
                <a:solidFill>
                  <a:srgbClr val="FDEBD7"/>
                </a:solidFill>
              </a:rPr>
              <a:t>MohanRaj</a:t>
            </a:r>
            <a:r>
              <a:rPr lang="en-US" dirty="0">
                <a:solidFill>
                  <a:srgbClr val="FDEBD7"/>
                </a:solidFill>
              </a:rPr>
              <a:t> </a:t>
            </a:r>
            <a:r>
              <a:rPr lang="en-US" dirty="0" err="1">
                <a:solidFill>
                  <a:srgbClr val="FDEBD7"/>
                </a:solidFill>
              </a:rPr>
              <a:t>Balumuri</a:t>
            </a:r>
            <a:endParaRPr lang="en-US" dirty="0">
              <a:solidFill>
                <a:srgbClr val="FDEBD7"/>
              </a:solidFill>
            </a:endParaRPr>
          </a:p>
        </p:txBody>
      </p:sp>
      <p:sp>
        <p:nvSpPr>
          <p:cNvPr id="2" name="Title 1">
            <a:extLst>
              <a:ext uri="{FF2B5EF4-FFF2-40B4-BE49-F238E27FC236}">
                <a16:creationId xmlns:a16="http://schemas.microsoft.com/office/drawing/2014/main" id="{891519FC-7D8D-8945-8148-8F965EFCAFFA}"/>
              </a:ext>
            </a:extLst>
          </p:cNvPr>
          <p:cNvSpPr>
            <a:spLocks noGrp="1"/>
          </p:cNvSpPr>
          <p:nvPr>
            <p:ph type="ctrTitle"/>
          </p:nvPr>
        </p:nvSpPr>
        <p:spPr>
          <a:xfrm>
            <a:off x="1337821" y="2428193"/>
            <a:ext cx="8525773" cy="914400"/>
          </a:xfrm>
        </p:spPr>
        <p:txBody>
          <a:bodyPr/>
          <a:lstStyle/>
          <a:p>
            <a:pPr algn="l"/>
            <a:r>
              <a:rPr lang="en-US" sz="3600" b="0" dirty="0"/>
              <a:t>ArcGIS API for JavaScript: Using Arcade with your apps</a:t>
            </a:r>
          </a:p>
        </p:txBody>
      </p:sp>
    </p:spTree>
    <p:extLst>
      <p:ext uri="{BB962C8B-B14F-4D97-AF65-F5344CB8AC3E}">
        <p14:creationId xmlns:p14="http://schemas.microsoft.com/office/powerpoint/2010/main" val="3072014909"/>
      </p:ext>
    </p:extLst>
  </p:cSld>
  <p:clrMapOvr>
    <a:masterClrMapping/>
  </p:clrMapOvr>
  <p:transition spd="med">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7FBA3D19-2C07-B949-A0B4-492138D36576}"/>
              </a:ext>
            </a:extLst>
          </p:cNvPr>
          <p:cNvGrpSpPr/>
          <p:nvPr/>
        </p:nvGrpSpPr>
        <p:grpSpPr>
          <a:xfrm>
            <a:off x="-7429" y="0"/>
            <a:ext cx="12206856" cy="6885432"/>
            <a:chOff x="-7429" y="0"/>
            <a:chExt cx="12206856" cy="6885432"/>
          </a:xfrm>
        </p:grpSpPr>
        <p:sp>
          <p:nvSpPr>
            <p:cNvPr id="38" name="shading (lower right)">
              <a:extLst>
                <a:ext uri="{FF2B5EF4-FFF2-40B4-BE49-F238E27FC236}">
                  <a16:creationId xmlns:a16="http://schemas.microsoft.com/office/drawing/2014/main" id="{0D407140-81AF-6640-827E-726FB06661BB}"/>
                </a:ext>
              </a:extLst>
            </p:cNvPr>
            <p:cNvSpPr/>
            <p:nvPr/>
          </p:nvSpPr>
          <p:spPr bwMode="auto">
            <a:xfrm>
              <a:off x="0" y="0"/>
              <a:ext cx="12199427" cy="6885432"/>
            </a:xfrm>
            <a:prstGeom prst="rect">
              <a:avLst/>
            </a:prstGeom>
            <a:gradFill flip="none" rotWithShape="1">
              <a:gsLst>
                <a:gs pos="13000">
                  <a:srgbClr val="0F228C"/>
                </a:gs>
                <a:gs pos="60000">
                  <a:srgbClr val="5825D1"/>
                </a:gs>
                <a:gs pos="0">
                  <a:srgbClr val="07157F"/>
                </a:gs>
              </a:gsLst>
              <a:lin ang="150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nvGrpSpPr>
            <p:cNvPr id="39" name="Group 38">
              <a:extLst>
                <a:ext uri="{FF2B5EF4-FFF2-40B4-BE49-F238E27FC236}">
                  <a16:creationId xmlns:a16="http://schemas.microsoft.com/office/drawing/2014/main" id="{47C96816-8962-2B44-85AA-F9CB7A7B6BDB}"/>
                </a:ext>
              </a:extLst>
            </p:cNvPr>
            <p:cNvGrpSpPr/>
            <p:nvPr/>
          </p:nvGrpSpPr>
          <p:grpSpPr>
            <a:xfrm>
              <a:off x="0" y="0"/>
              <a:ext cx="12192000" cy="6858000"/>
              <a:chOff x="0" y="0"/>
              <a:chExt cx="12192000" cy="6858000"/>
            </a:xfrm>
          </p:grpSpPr>
          <p:grpSp>
            <p:nvGrpSpPr>
              <p:cNvPr id="41" name="Group 40" hidden="1">
                <a:extLst>
                  <a:ext uri="{FF2B5EF4-FFF2-40B4-BE49-F238E27FC236}">
                    <a16:creationId xmlns:a16="http://schemas.microsoft.com/office/drawing/2014/main" id="{734DDB3B-0992-FF49-B48C-6F32F47835B1}"/>
                  </a:ext>
                </a:extLst>
              </p:cNvPr>
              <p:cNvGrpSpPr/>
              <p:nvPr/>
            </p:nvGrpSpPr>
            <p:grpSpPr>
              <a:xfrm>
                <a:off x="0" y="0"/>
                <a:ext cx="12192000" cy="6858000"/>
                <a:chOff x="0" y="0"/>
                <a:chExt cx="12192000" cy="6858000"/>
              </a:xfrm>
            </p:grpSpPr>
            <p:sp>
              <p:nvSpPr>
                <p:cNvPr id="59" name="Rectangle 58">
                  <a:extLst>
                    <a:ext uri="{FF2B5EF4-FFF2-40B4-BE49-F238E27FC236}">
                      <a16:creationId xmlns:a16="http://schemas.microsoft.com/office/drawing/2014/main" id="{D0A48F9F-7539-1745-A6FC-55F0EE67274A}"/>
                    </a:ext>
                  </a:extLst>
                </p:cNvPr>
                <p:cNvSpPr/>
                <p:nvPr/>
              </p:nvSpPr>
              <p:spPr bwMode="auto">
                <a:xfrm>
                  <a:off x="0" y="0"/>
                  <a:ext cx="12192000" cy="6858000"/>
                </a:xfrm>
                <a:prstGeom prst="rect">
                  <a:avLst/>
                </a:prstGeom>
                <a:gradFill>
                  <a:gsLst>
                    <a:gs pos="35000">
                      <a:srgbClr val="143F95"/>
                    </a:gs>
                    <a:gs pos="82000">
                      <a:srgbClr val="0E53C1"/>
                    </a:gs>
                    <a:gs pos="7000">
                      <a:srgbClr val="1E3073"/>
                    </a:gs>
                  </a:gsLst>
                  <a:path path="circle">
                    <a:fillToRect t="100000" r="100000"/>
                  </a:path>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60" name="Picture 59">
                  <a:extLst>
                    <a:ext uri="{FF2B5EF4-FFF2-40B4-BE49-F238E27FC236}">
                      <a16:creationId xmlns:a16="http://schemas.microsoft.com/office/drawing/2014/main" id="{ABE8A418-0486-3240-A379-8AB9BC3404A9}"/>
                    </a:ext>
                  </a:extLst>
                </p:cNvPr>
                <p:cNvPicPr>
                  <a:picLocks noChangeAspect="1"/>
                </p:cNvPicPr>
                <p:nvPr/>
              </p:nvPicPr>
              <p:blipFill rotWithShape="1">
                <a:blip r:embed="rId3" cstate="screen">
                  <a:duotone>
                    <a:prstClr val="black"/>
                    <a:schemeClr val="accent4">
                      <a:tint val="45000"/>
                      <a:satMod val="400000"/>
                    </a:schemeClr>
                  </a:duotone>
                  <a:alphaModFix amt="41000"/>
                  <a:extLst>
                    <a:ext uri="{28A0092B-C50C-407E-A947-70E740481C1C}">
                      <a14:useLocalDpi xmlns:a14="http://schemas.microsoft.com/office/drawing/2010/main"/>
                    </a:ext>
                  </a:extLst>
                </a:blip>
                <a:srcRect/>
                <a:stretch/>
              </p:blipFill>
              <p:spPr>
                <a:xfrm>
                  <a:off x="9021" y="4810991"/>
                  <a:ext cx="2930236" cy="2047009"/>
                </a:xfrm>
                <a:prstGeom prst="rect">
                  <a:avLst/>
                </a:prstGeom>
              </p:spPr>
            </p:pic>
          </p:grpSp>
          <p:grpSp>
            <p:nvGrpSpPr>
              <p:cNvPr id="42" name="Group 41">
                <a:extLst>
                  <a:ext uri="{FF2B5EF4-FFF2-40B4-BE49-F238E27FC236}">
                    <a16:creationId xmlns:a16="http://schemas.microsoft.com/office/drawing/2014/main" id="{90F4DB2A-8EAA-1741-9454-87A3C11EBC1F}"/>
                  </a:ext>
                </a:extLst>
              </p:cNvPr>
              <p:cNvGrpSpPr/>
              <p:nvPr/>
            </p:nvGrpSpPr>
            <p:grpSpPr>
              <a:xfrm>
                <a:off x="208303" y="146055"/>
                <a:ext cx="11731071" cy="6595922"/>
                <a:chOff x="208303" y="146055"/>
                <a:chExt cx="11731071" cy="6595922"/>
              </a:xfrm>
            </p:grpSpPr>
            <p:grpSp>
              <p:nvGrpSpPr>
                <p:cNvPr id="43" name="Group 42">
                  <a:extLst>
                    <a:ext uri="{FF2B5EF4-FFF2-40B4-BE49-F238E27FC236}">
                      <a16:creationId xmlns:a16="http://schemas.microsoft.com/office/drawing/2014/main" id="{DA74981A-D64E-F049-B265-AD2B9D23DBE1}"/>
                    </a:ext>
                  </a:extLst>
                </p:cNvPr>
                <p:cNvGrpSpPr/>
                <p:nvPr/>
              </p:nvGrpSpPr>
              <p:grpSpPr>
                <a:xfrm>
                  <a:off x="11604987" y="146055"/>
                  <a:ext cx="334387" cy="435843"/>
                  <a:chOff x="11604987" y="146055"/>
                  <a:chExt cx="334387" cy="435843"/>
                </a:xfrm>
              </p:grpSpPr>
              <p:grpSp>
                <p:nvGrpSpPr>
                  <p:cNvPr id="51" name="Group 50">
                    <a:extLst>
                      <a:ext uri="{FF2B5EF4-FFF2-40B4-BE49-F238E27FC236}">
                        <a16:creationId xmlns:a16="http://schemas.microsoft.com/office/drawing/2014/main" id="{531FAC03-9A39-9449-AE12-6162F57D97A5}"/>
                      </a:ext>
                    </a:extLst>
                  </p:cNvPr>
                  <p:cNvGrpSpPr>
                    <a:grpSpLocks noChangeAspect="1"/>
                  </p:cNvGrpSpPr>
                  <p:nvPr/>
                </p:nvGrpSpPr>
                <p:grpSpPr>
                  <a:xfrm>
                    <a:off x="11770125" y="399018"/>
                    <a:ext cx="169249" cy="182880"/>
                    <a:chOff x="7310041" y="760941"/>
                    <a:chExt cx="1043386" cy="1127422"/>
                  </a:xfrm>
                </p:grpSpPr>
                <p:sp>
                  <p:nvSpPr>
                    <p:cNvPr id="56" name="Freeform 55">
                      <a:extLst>
                        <a:ext uri="{FF2B5EF4-FFF2-40B4-BE49-F238E27FC236}">
                          <a16:creationId xmlns:a16="http://schemas.microsoft.com/office/drawing/2014/main" id="{34E19422-E65F-3540-8D73-CF95455040E9}"/>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57" name="Rectangle 56">
                      <a:extLst>
                        <a:ext uri="{FF2B5EF4-FFF2-40B4-BE49-F238E27FC236}">
                          <a16:creationId xmlns:a16="http://schemas.microsoft.com/office/drawing/2014/main" id="{82C09938-EBC9-8A4E-9672-93F6E0CCDB9D}"/>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58" name="Rectangle 57">
                      <a:extLst>
                        <a:ext uri="{FF2B5EF4-FFF2-40B4-BE49-F238E27FC236}">
                          <a16:creationId xmlns:a16="http://schemas.microsoft.com/office/drawing/2014/main" id="{99D617BC-9BDE-7D42-9545-4797D2854FFF}"/>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grpSp>
                <p:nvGrpSpPr>
                  <p:cNvPr id="52" name="Group 51">
                    <a:extLst>
                      <a:ext uri="{FF2B5EF4-FFF2-40B4-BE49-F238E27FC236}">
                        <a16:creationId xmlns:a16="http://schemas.microsoft.com/office/drawing/2014/main" id="{4A2DBC17-0CA9-3A41-B69C-101320B459E1}"/>
                      </a:ext>
                    </a:extLst>
                  </p:cNvPr>
                  <p:cNvGrpSpPr>
                    <a:grpSpLocks noChangeAspect="1"/>
                  </p:cNvGrpSpPr>
                  <p:nvPr/>
                </p:nvGrpSpPr>
                <p:grpSpPr>
                  <a:xfrm>
                    <a:off x="11604987" y="146055"/>
                    <a:ext cx="73152" cy="73152"/>
                    <a:chOff x="7310041" y="760941"/>
                    <a:chExt cx="1043386" cy="1127422"/>
                  </a:xfrm>
                </p:grpSpPr>
                <p:sp>
                  <p:nvSpPr>
                    <p:cNvPr id="53" name="Freeform 52">
                      <a:extLst>
                        <a:ext uri="{FF2B5EF4-FFF2-40B4-BE49-F238E27FC236}">
                          <a16:creationId xmlns:a16="http://schemas.microsoft.com/office/drawing/2014/main" id="{7F49D54D-68B5-FF41-818B-84F29C1C1CC6}"/>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54" name="Rectangle 53">
                      <a:extLst>
                        <a:ext uri="{FF2B5EF4-FFF2-40B4-BE49-F238E27FC236}">
                          <a16:creationId xmlns:a16="http://schemas.microsoft.com/office/drawing/2014/main" id="{E6616253-BC2B-2346-95D3-A05C59094641}"/>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55" name="Rectangle 54">
                      <a:extLst>
                        <a:ext uri="{FF2B5EF4-FFF2-40B4-BE49-F238E27FC236}">
                          <a16:creationId xmlns:a16="http://schemas.microsoft.com/office/drawing/2014/main" id="{83F4EA5B-855C-E547-85A3-A40B89E809BE}"/>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grpSp>
            <p:grpSp>
              <p:nvGrpSpPr>
                <p:cNvPr id="44" name="Group 43">
                  <a:extLst>
                    <a:ext uri="{FF2B5EF4-FFF2-40B4-BE49-F238E27FC236}">
                      <a16:creationId xmlns:a16="http://schemas.microsoft.com/office/drawing/2014/main" id="{366D9A14-B91C-274F-B96D-3D459C59F488}"/>
                    </a:ext>
                  </a:extLst>
                </p:cNvPr>
                <p:cNvGrpSpPr/>
                <p:nvPr/>
              </p:nvGrpSpPr>
              <p:grpSpPr>
                <a:xfrm>
                  <a:off x="208303" y="5787704"/>
                  <a:ext cx="437544" cy="389381"/>
                  <a:chOff x="9178262" y="1315181"/>
                  <a:chExt cx="437544" cy="389381"/>
                </a:xfrm>
              </p:grpSpPr>
              <p:pic>
                <p:nvPicPr>
                  <p:cNvPr id="49" name="Picture 48">
                    <a:extLst>
                      <a:ext uri="{FF2B5EF4-FFF2-40B4-BE49-F238E27FC236}">
                        <a16:creationId xmlns:a16="http://schemas.microsoft.com/office/drawing/2014/main" id="{CB7649E5-04D3-A14A-846F-223F830FE013}"/>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9445759" y="1521682"/>
                    <a:ext cx="170047" cy="182880"/>
                  </a:xfrm>
                  <a:prstGeom prst="rect">
                    <a:avLst/>
                  </a:prstGeom>
                </p:spPr>
              </p:pic>
              <p:pic>
                <p:nvPicPr>
                  <p:cNvPr id="50" name="Picture 49">
                    <a:extLst>
                      <a:ext uri="{FF2B5EF4-FFF2-40B4-BE49-F238E27FC236}">
                        <a16:creationId xmlns:a16="http://schemas.microsoft.com/office/drawing/2014/main" id="{12F0FE6E-6254-4747-B100-23C3D2ED12CE}"/>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9178262" y="1315181"/>
                    <a:ext cx="85024" cy="91440"/>
                  </a:xfrm>
                  <a:prstGeom prst="rect">
                    <a:avLst/>
                  </a:prstGeom>
                </p:spPr>
              </p:pic>
            </p:grpSp>
            <p:grpSp>
              <p:nvGrpSpPr>
                <p:cNvPr id="45" name="Group 44">
                  <a:extLst>
                    <a:ext uri="{FF2B5EF4-FFF2-40B4-BE49-F238E27FC236}">
                      <a16:creationId xmlns:a16="http://schemas.microsoft.com/office/drawing/2014/main" id="{3C673BDC-D50B-2A4B-BCE3-BA3970C240A7}"/>
                    </a:ext>
                  </a:extLst>
                </p:cNvPr>
                <p:cNvGrpSpPr/>
                <p:nvPr/>
              </p:nvGrpSpPr>
              <p:grpSpPr>
                <a:xfrm>
                  <a:off x="250899" y="6421937"/>
                  <a:ext cx="669934" cy="274320"/>
                  <a:chOff x="9445759" y="1430242"/>
                  <a:chExt cx="669934" cy="274320"/>
                </a:xfrm>
              </p:grpSpPr>
              <p:pic>
                <p:nvPicPr>
                  <p:cNvPr id="47" name="Picture 46">
                    <a:extLst>
                      <a:ext uri="{FF2B5EF4-FFF2-40B4-BE49-F238E27FC236}">
                        <a16:creationId xmlns:a16="http://schemas.microsoft.com/office/drawing/2014/main" id="{36169D37-C137-144B-8600-14D718AF7D7B}"/>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9445759" y="1521682"/>
                    <a:ext cx="170047" cy="182880"/>
                  </a:xfrm>
                  <a:prstGeom prst="rect">
                    <a:avLst/>
                  </a:prstGeom>
                </p:spPr>
              </p:pic>
              <p:pic>
                <p:nvPicPr>
                  <p:cNvPr id="48" name="Picture 47">
                    <a:extLst>
                      <a:ext uri="{FF2B5EF4-FFF2-40B4-BE49-F238E27FC236}">
                        <a16:creationId xmlns:a16="http://schemas.microsoft.com/office/drawing/2014/main" id="{CFF77D46-552E-FA4B-927C-E57C89AEE6EE}"/>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0030669" y="1430242"/>
                    <a:ext cx="85024" cy="91440"/>
                  </a:xfrm>
                  <a:prstGeom prst="rect">
                    <a:avLst/>
                  </a:prstGeom>
                </p:spPr>
              </p:pic>
            </p:grpSp>
            <p:pic>
              <p:nvPicPr>
                <p:cNvPr id="46" name="Picture 45">
                  <a:extLst>
                    <a:ext uri="{FF2B5EF4-FFF2-40B4-BE49-F238E27FC236}">
                      <a16:creationId xmlns:a16="http://schemas.microsoft.com/office/drawing/2014/main" id="{CA04A2E5-0118-6F48-B8DE-DC3E546843A5}"/>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118384" y="6650537"/>
                  <a:ext cx="85024" cy="91440"/>
                </a:xfrm>
                <a:prstGeom prst="rect">
                  <a:avLst/>
                </a:prstGeom>
              </p:spPr>
            </p:pic>
          </p:grpSp>
        </p:grpSp>
        <p:pic>
          <p:nvPicPr>
            <p:cNvPr id="40" name="Picture 39">
              <a:extLst>
                <a:ext uri="{FF2B5EF4-FFF2-40B4-BE49-F238E27FC236}">
                  <a16:creationId xmlns:a16="http://schemas.microsoft.com/office/drawing/2014/main" id="{FFDF8C16-6939-874A-B6A1-648DC3B4872B}"/>
                </a:ext>
              </a:extLst>
            </p:cNvPr>
            <p:cNvPicPr>
              <a:picLocks noChangeAspect="1"/>
            </p:cNvPicPr>
            <p:nvPr/>
          </p:nvPicPr>
          <p:blipFill rotWithShape="1">
            <a:blip r:embed="rId6" cstate="screen">
              <a:alphaModFix amt="67000"/>
              <a:extLst>
                <a:ext uri="{28A0092B-C50C-407E-A947-70E740481C1C}">
                  <a14:useLocalDpi xmlns:a14="http://schemas.microsoft.com/office/drawing/2010/main"/>
                </a:ext>
              </a:extLst>
            </a:blip>
            <a:srcRect t="-58345"/>
            <a:stretch/>
          </p:blipFill>
          <p:spPr>
            <a:xfrm>
              <a:off x="-7429" y="5029200"/>
              <a:ext cx="3162521" cy="1849829"/>
            </a:xfrm>
            <a:prstGeom prst="rect">
              <a:avLst/>
            </a:prstGeom>
          </p:spPr>
        </p:pic>
      </p:grpSp>
      <p:sp>
        <p:nvSpPr>
          <p:cNvPr id="6" name="Title 1"/>
          <p:cNvSpPr>
            <a:spLocks noGrp="1"/>
          </p:cNvSpPr>
          <p:nvPr>
            <p:ph type="title"/>
          </p:nvPr>
        </p:nvSpPr>
        <p:spPr>
          <a:xfrm>
            <a:off x="685800" y="682625"/>
            <a:ext cx="10826496" cy="492443"/>
          </a:xfrm>
        </p:spPr>
        <p:txBody>
          <a:bodyPr/>
          <a:lstStyle/>
          <a:p>
            <a:r>
              <a:rPr lang="en-US" sz="3200" dirty="0"/>
              <a:t>Arcade: Language Features</a:t>
            </a:r>
          </a:p>
        </p:txBody>
      </p:sp>
      <p:sp>
        <p:nvSpPr>
          <p:cNvPr id="7" name="Content Placeholder 2"/>
          <p:cNvSpPr>
            <a:spLocks noGrp="1"/>
          </p:cNvSpPr>
          <p:nvPr>
            <p:ph sz="half" idx="2"/>
          </p:nvPr>
        </p:nvSpPr>
        <p:spPr>
          <a:xfrm>
            <a:off x="911352" y="2171024"/>
            <a:ext cx="10369296" cy="3429000"/>
          </a:xfrm>
        </p:spPr>
        <p:txBody>
          <a:bodyPr/>
          <a:lstStyle/>
          <a:p>
            <a:r>
              <a:rPr lang="en-US" sz="2200" dirty="0"/>
              <a:t>Designed for simple expressions</a:t>
            </a:r>
          </a:p>
          <a:p>
            <a:pPr marL="800100" lvl="1" indent="-342900">
              <a:buFont typeface="Arial" panose="020B0604020202020204" pitchFamily="34" charset="0"/>
              <a:buChar char="•"/>
            </a:pPr>
            <a:r>
              <a:rPr lang="en-US" sz="2200" dirty="0"/>
              <a:t>Single line - implicit returns </a:t>
            </a:r>
          </a:p>
          <a:p>
            <a:pPr marL="800100" lvl="1" indent="-342900">
              <a:buFont typeface="Arial" panose="020B0604020202020204" pitchFamily="34" charset="0"/>
              <a:buChar char="•"/>
            </a:pPr>
            <a:r>
              <a:rPr lang="en-US" sz="2200" dirty="0"/>
              <a:t>Case insensitive language</a:t>
            </a:r>
          </a:p>
          <a:p>
            <a:pPr marL="800100" lvl="1" indent="-342900">
              <a:buFont typeface="Arial" panose="020B0604020202020204" pitchFamily="34" charset="0"/>
              <a:buChar char="•"/>
            </a:pPr>
            <a:r>
              <a:rPr lang="en-US" sz="2200" dirty="0"/>
              <a:t>Dictionary syntax for field access</a:t>
            </a:r>
          </a:p>
          <a:p>
            <a:pPr marL="283464" lvl="1" indent="0">
              <a:buNone/>
            </a:pPr>
            <a:endParaRPr lang="en-US" sz="2200" dirty="0"/>
          </a:p>
          <a:p>
            <a:r>
              <a:rPr lang="en-US" sz="2200" dirty="0"/>
              <a:t>Has language features to support more complex scripts</a:t>
            </a:r>
          </a:p>
          <a:p>
            <a:pPr marL="800100" lvl="1" indent="-342900">
              <a:buFont typeface="Arial" panose="020B0604020202020204" pitchFamily="34" charset="0"/>
              <a:buChar char="•"/>
            </a:pPr>
            <a:r>
              <a:rPr lang="en-US" sz="2200" dirty="0"/>
              <a:t>Type system</a:t>
            </a:r>
          </a:p>
          <a:p>
            <a:pPr marL="800100" lvl="1" indent="-342900">
              <a:buFont typeface="Arial" panose="020B0604020202020204" pitchFamily="34" charset="0"/>
              <a:buChar char="•"/>
            </a:pPr>
            <a:r>
              <a:rPr lang="en-US" sz="2200" dirty="0"/>
              <a:t>Implicit and explicit type casting</a:t>
            </a:r>
          </a:p>
          <a:p>
            <a:pPr marL="800100" lvl="1" indent="-342900">
              <a:buFont typeface="Arial" panose="020B0604020202020204" pitchFamily="34" charset="0"/>
              <a:buChar char="•"/>
            </a:pPr>
            <a:r>
              <a:rPr lang="en-US" sz="2200" dirty="0"/>
              <a:t>Flow control statements: IF, FOR</a:t>
            </a:r>
          </a:p>
          <a:p>
            <a:pPr marL="800100" lvl="1" indent="-342900">
              <a:buFont typeface="Arial" panose="020B0604020202020204" pitchFamily="34" charset="0"/>
              <a:buChar char="•"/>
            </a:pPr>
            <a:r>
              <a:rPr lang="en-US" sz="2200" dirty="0"/>
              <a:t>Variable declaration and assignments</a:t>
            </a:r>
          </a:p>
          <a:p>
            <a:pPr marL="800100" lvl="1" indent="-342900">
              <a:buFont typeface="Arial" panose="020B0604020202020204" pitchFamily="34" charset="0"/>
              <a:buChar char="•"/>
            </a:pPr>
            <a:r>
              <a:rPr lang="en-US" sz="2200" dirty="0"/>
              <a:t>User defined functions</a:t>
            </a:r>
          </a:p>
          <a:p>
            <a:pPr marL="800100" lvl="1" indent="-342900">
              <a:buFont typeface="Arial" panose="020B0604020202020204" pitchFamily="34" charset="0"/>
              <a:buChar char="•"/>
            </a:pPr>
            <a:endParaRPr lang="en-US" sz="2200" dirty="0"/>
          </a:p>
          <a:p>
            <a:r>
              <a:rPr lang="en-US" sz="2200" b="1" dirty="0"/>
              <a:t>Arcade Scripts run and return a value. They are self contained and cannot alter their environment.</a:t>
            </a:r>
          </a:p>
          <a:p>
            <a:pPr lvl="1"/>
            <a:endParaRPr lang="en-US" sz="2200" dirty="0"/>
          </a:p>
        </p:txBody>
      </p:sp>
    </p:spTree>
    <p:extLst>
      <p:ext uri="{BB962C8B-B14F-4D97-AF65-F5344CB8AC3E}">
        <p14:creationId xmlns:p14="http://schemas.microsoft.com/office/powerpoint/2010/main" val="1911709345"/>
      </p:ext>
    </p:extLst>
  </p:cSld>
  <p:clrMapOvr>
    <a:masterClrMapping/>
  </p:clrMapOvr>
  <p:transition spd="med">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Group 38">
            <a:extLst>
              <a:ext uri="{FF2B5EF4-FFF2-40B4-BE49-F238E27FC236}">
                <a16:creationId xmlns:a16="http://schemas.microsoft.com/office/drawing/2014/main" id="{D6D4C0E7-2CB3-4F4D-8D50-F964F95EC70F}"/>
              </a:ext>
            </a:extLst>
          </p:cNvPr>
          <p:cNvGrpSpPr/>
          <p:nvPr/>
        </p:nvGrpSpPr>
        <p:grpSpPr>
          <a:xfrm>
            <a:off x="-7429" y="0"/>
            <a:ext cx="12206856" cy="6885432"/>
            <a:chOff x="-7429" y="0"/>
            <a:chExt cx="12206856" cy="6885432"/>
          </a:xfrm>
        </p:grpSpPr>
        <p:sp>
          <p:nvSpPr>
            <p:cNvPr id="40" name="shading (lower right)">
              <a:extLst>
                <a:ext uri="{FF2B5EF4-FFF2-40B4-BE49-F238E27FC236}">
                  <a16:creationId xmlns:a16="http://schemas.microsoft.com/office/drawing/2014/main" id="{B98ACD57-713D-2845-9547-0C26432B5C5D}"/>
                </a:ext>
              </a:extLst>
            </p:cNvPr>
            <p:cNvSpPr/>
            <p:nvPr/>
          </p:nvSpPr>
          <p:spPr bwMode="auto">
            <a:xfrm>
              <a:off x="0" y="0"/>
              <a:ext cx="12199427" cy="6885432"/>
            </a:xfrm>
            <a:prstGeom prst="rect">
              <a:avLst/>
            </a:prstGeom>
            <a:gradFill flip="none" rotWithShape="1">
              <a:gsLst>
                <a:gs pos="13000">
                  <a:srgbClr val="0F228C"/>
                </a:gs>
                <a:gs pos="60000">
                  <a:srgbClr val="5825D1"/>
                </a:gs>
                <a:gs pos="0">
                  <a:srgbClr val="07157F"/>
                </a:gs>
              </a:gsLst>
              <a:lin ang="150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nvGrpSpPr>
            <p:cNvPr id="41" name="Group 40">
              <a:extLst>
                <a:ext uri="{FF2B5EF4-FFF2-40B4-BE49-F238E27FC236}">
                  <a16:creationId xmlns:a16="http://schemas.microsoft.com/office/drawing/2014/main" id="{9F5B5BFA-9AEE-BE45-B69C-1D1A8581DD0C}"/>
                </a:ext>
              </a:extLst>
            </p:cNvPr>
            <p:cNvGrpSpPr/>
            <p:nvPr/>
          </p:nvGrpSpPr>
          <p:grpSpPr>
            <a:xfrm>
              <a:off x="0" y="0"/>
              <a:ext cx="12192000" cy="6858000"/>
              <a:chOff x="0" y="0"/>
              <a:chExt cx="12192000" cy="6858000"/>
            </a:xfrm>
          </p:grpSpPr>
          <p:grpSp>
            <p:nvGrpSpPr>
              <p:cNvPr id="43" name="Group 42" hidden="1">
                <a:extLst>
                  <a:ext uri="{FF2B5EF4-FFF2-40B4-BE49-F238E27FC236}">
                    <a16:creationId xmlns:a16="http://schemas.microsoft.com/office/drawing/2014/main" id="{E4F0999F-EC98-714C-A872-F6716669A384}"/>
                  </a:ext>
                </a:extLst>
              </p:cNvPr>
              <p:cNvGrpSpPr/>
              <p:nvPr/>
            </p:nvGrpSpPr>
            <p:grpSpPr>
              <a:xfrm>
                <a:off x="0" y="0"/>
                <a:ext cx="12192000" cy="6858000"/>
                <a:chOff x="0" y="0"/>
                <a:chExt cx="12192000" cy="6858000"/>
              </a:xfrm>
            </p:grpSpPr>
            <p:sp>
              <p:nvSpPr>
                <p:cNvPr id="61" name="Rectangle 60">
                  <a:extLst>
                    <a:ext uri="{FF2B5EF4-FFF2-40B4-BE49-F238E27FC236}">
                      <a16:creationId xmlns:a16="http://schemas.microsoft.com/office/drawing/2014/main" id="{1E581B1E-041A-E947-BBCB-CFF25A032896}"/>
                    </a:ext>
                  </a:extLst>
                </p:cNvPr>
                <p:cNvSpPr/>
                <p:nvPr/>
              </p:nvSpPr>
              <p:spPr bwMode="auto">
                <a:xfrm>
                  <a:off x="0" y="0"/>
                  <a:ext cx="12192000" cy="6858000"/>
                </a:xfrm>
                <a:prstGeom prst="rect">
                  <a:avLst/>
                </a:prstGeom>
                <a:gradFill>
                  <a:gsLst>
                    <a:gs pos="35000">
                      <a:srgbClr val="143F95"/>
                    </a:gs>
                    <a:gs pos="82000">
                      <a:srgbClr val="0E53C1"/>
                    </a:gs>
                    <a:gs pos="7000">
                      <a:srgbClr val="1E3073"/>
                    </a:gs>
                  </a:gsLst>
                  <a:path path="circle">
                    <a:fillToRect t="100000" r="100000"/>
                  </a:path>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62" name="Picture 61">
                  <a:extLst>
                    <a:ext uri="{FF2B5EF4-FFF2-40B4-BE49-F238E27FC236}">
                      <a16:creationId xmlns:a16="http://schemas.microsoft.com/office/drawing/2014/main" id="{987F52BA-8C65-1D45-816E-81A0BADE1F9B}"/>
                    </a:ext>
                  </a:extLst>
                </p:cNvPr>
                <p:cNvPicPr>
                  <a:picLocks noChangeAspect="1"/>
                </p:cNvPicPr>
                <p:nvPr/>
              </p:nvPicPr>
              <p:blipFill rotWithShape="1">
                <a:blip r:embed="rId3" cstate="screen">
                  <a:duotone>
                    <a:prstClr val="black"/>
                    <a:schemeClr val="accent4">
                      <a:tint val="45000"/>
                      <a:satMod val="400000"/>
                    </a:schemeClr>
                  </a:duotone>
                  <a:alphaModFix amt="41000"/>
                  <a:extLst>
                    <a:ext uri="{28A0092B-C50C-407E-A947-70E740481C1C}">
                      <a14:useLocalDpi xmlns:a14="http://schemas.microsoft.com/office/drawing/2010/main"/>
                    </a:ext>
                  </a:extLst>
                </a:blip>
                <a:srcRect/>
                <a:stretch/>
              </p:blipFill>
              <p:spPr>
                <a:xfrm>
                  <a:off x="9021" y="4810991"/>
                  <a:ext cx="2930236" cy="2047009"/>
                </a:xfrm>
                <a:prstGeom prst="rect">
                  <a:avLst/>
                </a:prstGeom>
              </p:spPr>
            </p:pic>
          </p:grpSp>
          <p:grpSp>
            <p:nvGrpSpPr>
              <p:cNvPr id="44" name="Group 43">
                <a:extLst>
                  <a:ext uri="{FF2B5EF4-FFF2-40B4-BE49-F238E27FC236}">
                    <a16:creationId xmlns:a16="http://schemas.microsoft.com/office/drawing/2014/main" id="{93CFCCCA-92D1-DC42-A8E0-727D8D0FF5A3}"/>
                  </a:ext>
                </a:extLst>
              </p:cNvPr>
              <p:cNvGrpSpPr/>
              <p:nvPr/>
            </p:nvGrpSpPr>
            <p:grpSpPr>
              <a:xfrm>
                <a:off x="208303" y="146055"/>
                <a:ext cx="11731071" cy="6595922"/>
                <a:chOff x="208303" y="146055"/>
                <a:chExt cx="11731071" cy="6595922"/>
              </a:xfrm>
            </p:grpSpPr>
            <p:grpSp>
              <p:nvGrpSpPr>
                <p:cNvPr id="45" name="Group 44">
                  <a:extLst>
                    <a:ext uri="{FF2B5EF4-FFF2-40B4-BE49-F238E27FC236}">
                      <a16:creationId xmlns:a16="http://schemas.microsoft.com/office/drawing/2014/main" id="{F277DF53-87D8-3045-82E1-276AEB71DB60}"/>
                    </a:ext>
                  </a:extLst>
                </p:cNvPr>
                <p:cNvGrpSpPr/>
                <p:nvPr/>
              </p:nvGrpSpPr>
              <p:grpSpPr>
                <a:xfrm>
                  <a:off x="11604987" y="146055"/>
                  <a:ext cx="334387" cy="435843"/>
                  <a:chOff x="11604987" y="146055"/>
                  <a:chExt cx="334387" cy="435843"/>
                </a:xfrm>
              </p:grpSpPr>
              <p:grpSp>
                <p:nvGrpSpPr>
                  <p:cNvPr id="53" name="Group 52">
                    <a:extLst>
                      <a:ext uri="{FF2B5EF4-FFF2-40B4-BE49-F238E27FC236}">
                        <a16:creationId xmlns:a16="http://schemas.microsoft.com/office/drawing/2014/main" id="{05CCE7CC-D458-C244-AC20-36D2B85DB327}"/>
                      </a:ext>
                    </a:extLst>
                  </p:cNvPr>
                  <p:cNvGrpSpPr>
                    <a:grpSpLocks noChangeAspect="1"/>
                  </p:cNvGrpSpPr>
                  <p:nvPr/>
                </p:nvGrpSpPr>
                <p:grpSpPr>
                  <a:xfrm>
                    <a:off x="11770125" y="399018"/>
                    <a:ext cx="169249" cy="182880"/>
                    <a:chOff x="7310041" y="760941"/>
                    <a:chExt cx="1043386" cy="1127422"/>
                  </a:xfrm>
                </p:grpSpPr>
                <p:sp>
                  <p:nvSpPr>
                    <p:cNvPr id="58" name="Freeform 57">
                      <a:extLst>
                        <a:ext uri="{FF2B5EF4-FFF2-40B4-BE49-F238E27FC236}">
                          <a16:creationId xmlns:a16="http://schemas.microsoft.com/office/drawing/2014/main" id="{C16148FC-9EAB-9843-86C7-99733E905941}"/>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59" name="Rectangle 58">
                      <a:extLst>
                        <a:ext uri="{FF2B5EF4-FFF2-40B4-BE49-F238E27FC236}">
                          <a16:creationId xmlns:a16="http://schemas.microsoft.com/office/drawing/2014/main" id="{34C17AA5-BA7B-5446-A3E9-969C3B84CC00}"/>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60" name="Rectangle 59">
                      <a:extLst>
                        <a:ext uri="{FF2B5EF4-FFF2-40B4-BE49-F238E27FC236}">
                          <a16:creationId xmlns:a16="http://schemas.microsoft.com/office/drawing/2014/main" id="{FA4E3990-A12F-C048-9C1C-4A38F875433E}"/>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grpSp>
                <p:nvGrpSpPr>
                  <p:cNvPr id="54" name="Group 53">
                    <a:extLst>
                      <a:ext uri="{FF2B5EF4-FFF2-40B4-BE49-F238E27FC236}">
                        <a16:creationId xmlns:a16="http://schemas.microsoft.com/office/drawing/2014/main" id="{749F6A1D-036F-1445-AF34-5DAF5E57BC6F}"/>
                      </a:ext>
                    </a:extLst>
                  </p:cNvPr>
                  <p:cNvGrpSpPr>
                    <a:grpSpLocks noChangeAspect="1"/>
                  </p:cNvGrpSpPr>
                  <p:nvPr/>
                </p:nvGrpSpPr>
                <p:grpSpPr>
                  <a:xfrm>
                    <a:off x="11604987" y="146055"/>
                    <a:ext cx="73152" cy="73152"/>
                    <a:chOff x="7310041" y="760941"/>
                    <a:chExt cx="1043386" cy="1127422"/>
                  </a:xfrm>
                </p:grpSpPr>
                <p:sp>
                  <p:nvSpPr>
                    <p:cNvPr id="55" name="Freeform 54">
                      <a:extLst>
                        <a:ext uri="{FF2B5EF4-FFF2-40B4-BE49-F238E27FC236}">
                          <a16:creationId xmlns:a16="http://schemas.microsoft.com/office/drawing/2014/main" id="{CE7E98C5-48B6-7C42-A7DF-7FDD3A4584C8}"/>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56" name="Rectangle 55">
                      <a:extLst>
                        <a:ext uri="{FF2B5EF4-FFF2-40B4-BE49-F238E27FC236}">
                          <a16:creationId xmlns:a16="http://schemas.microsoft.com/office/drawing/2014/main" id="{6E5277F0-36A6-B843-9922-17770FDDBEC5}"/>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57" name="Rectangle 56">
                      <a:extLst>
                        <a:ext uri="{FF2B5EF4-FFF2-40B4-BE49-F238E27FC236}">
                          <a16:creationId xmlns:a16="http://schemas.microsoft.com/office/drawing/2014/main" id="{C74FECA4-0964-2647-B11E-F39F029A21BC}"/>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grpSp>
            <p:grpSp>
              <p:nvGrpSpPr>
                <p:cNvPr id="46" name="Group 45">
                  <a:extLst>
                    <a:ext uri="{FF2B5EF4-FFF2-40B4-BE49-F238E27FC236}">
                      <a16:creationId xmlns:a16="http://schemas.microsoft.com/office/drawing/2014/main" id="{BEF74339-38B2-3B47-BAE3-D224C390781B}"/>
                    </a:ext>
                  </a:extLst>
                </p:cNvPr>
                <p:cNvGrpSpPr/>
                <p:nvPr/>
              </p:nvGrpSpPr>
              <p:grpSpPr>
                <a:xfrm>
                  <a:off x="208303" y="5787704"/>
                  <a:ext cx="437544" cy="389381"/>
                  <a:chOff x="9178262" y="1315181"/>
                  <a:chExt cx="437544" cy="389381"/>
                </a:xfrm>
              </p:grpSpPr>
              <p:pic>
                <p:nvPicPr>
                  <p:cNvPr id="51" name="Picture 50">
                    <a:extLst>
                      <a:ext uri="{FF2B5EF4-FFF2-40B4-BE49-F238E27FC236}">
                        <a16:creationId xmlns:a16="http://schemas.microsoft.com/office/drawing/2014/main" id="{E733FE56-AE2F-A44F-B416-D5B3FD7AC2FE}"/>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9445759" y="1521682"/>
                    <a:ext cx="170047" cy="182880"/>
                  </a:xfrm>
                  <a:prstGeom prst="rect">
                    <a:avLst/>
                  </a:prstGeom>
                </p:spPr>
              </p:pic>
              <p:pic>
                <p:nvPicPr>
                  <p:cNvPr id="52" name="Picture 51">
                    <a:extLst>
                      <a:ext uri="{FF2B5EF4-FFF2-40B4-BE49-F238E27FC236}">
                        <a16:creationId xmlns:a16="http://schemas.microsoft.com/office/drawing/2014/main" id="{F1C5F6ED-1E63-E54A-A75E-C25A0C2196AC}"/>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9178262" y="1315181"/>
                    <a:ext cx="85024" cy="91440"/>
                  </a:xfrm>
                  <a:prstGeom prst="rect">
                    <a:avLst/>
                  </a:prstGeom>
                </p:spPr>
              </p:pic>
            </p:grpSp>
            <p:grpSp>
              <p:nvGrpSpPr>
                <p:cNvPr id="47" name="Group 46">
                  <a:extLst>
                    <a:ext uri="{FF2B5EF4-FFF2-40B4-BE49-F238E27FC236}">
                      <a16:creationId xmlns:a16="http://schemas.microsoft.com/office/drawing/2014/main" id="{C178BD6B-4613-0B44-92CC-F8837D167017}"/>
                    </a:ext>
                  </a:extLst>
                </p:cNvPr>
                <p:cNvGrpSpPr/>
                <p:nvPr/>
              </p:nvGrpSpPr>
              <p:grpSpPr>
                <a:xfrm>
                  <a:off x="250899" y="6421937"/>
                  <a:ext cx="669934" cy="274320"/>
                  <a:chOff x="9445759" y="1430242"/>
                  <a:chExt cx="669934" cy="274320"/>
                </a:xfrm>
              </p:grpSpPr>
              <p:pic>
                <p:nvPicPr>
                  <p:cNvPr id="49" name="Picture 48">
                    <a:extLst>
                      <a:ext uri="{FF2B5EF4-FFF2-40B4-BE49-F238E27FC236}">
                        <a16:creationId xmlns:a16="http://schemas.microsoft.com/office/drawing/2014/main" id="{F19796EB-4848-FD45-AF27-740ACDC785E1}"/>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9445759" y="1521682"/>
                    <a:ext cx="170047" cy="182880"/>
                  </a:xfrm>
                  <a:prstGeom prst="rect">
                    <a:avLst/>
                  </a:prstGeom>
                </p:spPr>
              </p:pic>
              <p:pic>
                <p:nvPicPr>
                  <p:cNvPr id="50" name="Picture 49">
                    <a:extLst>
                      <a:ext uri="{FF2B5EF4-FFF2-40B4-BE49-F238E27FC236}">
                        <a16:creationId xmlns:a16="http://schemas.microsoft.com/office/drawing/2014/main" id="{CDB43522-1E27-2E4C-9117-98F565838E8B}"/>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0030669" y="1430242"/>
                    <a:ext cx="85024" cy="91440"/>
                  </a:xfrm>
                  <a:prstGeom prst="rect">
                    <a:avLst/>
                  </a:prstGeom>
                </p:spPr>
              </p:pic>
            </p:grpSp>
            <p:pic>
              <p:nvPicPr>
                <p:cNvPr id="48" name="Picture 47">
                  <a:extLst>
                    <a:ext uri="{FF2B5EF4-FFF2-40B4-BE49-F238E27FC236}">
                      <a16:creationId xmlns:a16="http://schemas.microsoft.com/office/drawing/2014/main" id="{CBAF84A0-5C73-2845-AE99-5C7876A3EEE3}"/>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118384" y="6650537"/>
                  <a:ext cx="85024" cy="91440"/>
                </a:xfrm>
                <a:prstGeom prst="rect">
                  <a:avLst/>
                </a:prstGeom>
              </p:spPr>
            </p:pic>
          </p:grpSp>
        </p:grpSp>
        <p:pic>
          <p:nvPicPr>
            <p:cNvPr id="42" name="Picture 41">
              <a:extLst>
                <a:ext uri="{FF2B5EF4-FFF2-40B4-BE49-F238E27FC236}">
                  <a16:creationId xmlns:a16="http://schemas.microsoft.com/office/drawing/2014/main" id="{C4E897A8-C3C1-7242-86B3-74C002AC9B42}"/>
                </a:ext>
              </a:extLst>
            </p:cNvPr>
            <p:cNvPicPr>
              <a:picLocks noChangeAspect="1"/>
            </p:cNvPicPr>
            <p:nvPr/>
          </p:nvPicPr>
          <p:blipFill rotWithShape="1">
            <a:blip r:embed="rId6" cstate="screen">
              <a:alphaModFix amt="67000"/>
              <a:extLst>
                <a:ext uri="{28A0092B-C50C-407E-A947-70E740481C1C}">
                  <a14:useLocalDpi xmlns:a14="http://schemas.microsoft.com/office/drawing/2010/main"/>
                </a:ext>
              </a:extLst>
            </a:blip>
            <a:srcRect t="-58345"/>
            <a:stretch/>
          </p:blipFill>
          <p:spPr>
            <a:xfrm>
              <a:off x="-7429" y="5029200"/>
              <a:ext cx="3162521" cy="1849829"/>
            </a:xfrm>
            <a:prstGeom prst="rect">
              <a:avLst/>
            </a:prstGeom>
          </p:spPr>
        </p:pic>
      </p:grpSp>
      <p:sp>
        <p:nvSpPr>
          <p:cNvPr id="6" name="Title 1"/>
          <p:cNvSpPr>
            <a:spLocks noGrp="1"/>
          </p:cNvSpPr>
          <p:nvPr>
            <p:ph type="title"/>
          </p:nvPr>
        </p:nvSpPr>
        <p:spPr>
          <a:xfrm>
            <a:off x="685800" y="682625"/>
            <a:ext cx="10826496" cy="492443"/>
          </a:xfrm>
        </p:spPr>
        <p:txBody>
          <a:bodyPr/>
          <a:lstStyle/>
          <a:p>
            <a:r>
              <a:rPr lang="en-US" sz="3200" dirty="0"/>
              <a:t>Implicit Returns</a:t>
            </a:r>
          </a:p>
        </p:txBody>
      </p:sp>
      <p:sp>
        <p:nvSpPr>
          <p:cNvPr id="7" name="Content Placeholder 2"/>
          <p:cNvSpPr>
            <a:spLocks noGrp="1"/>
          </p:cNvSpPr>
          <p:nvPr>
            <p:ph sz="half" idx="2"/>
          </p:nvPr>
        </p:nvSpPr>
        <p:spPr>
          <a:xfrm>
            <a:off x="914400" y="4683848"/>
            <a:ext cx="10369296" cy="720672"/>
          </a:xfrm>
        </p:spPr>
        <p:txBody>
          <a:bodyPr/>
          <a:lstStyle/>
          <a:p>
            <a:r>
              <a:rPr lang="en-US" sz="2400" dirty="0"/>
              <a:t>Implicit returns</a:t>
            </a:r>
          </a:p>
          <a:p>
            <a:pPr marL="800100" lvl="1" indent="-342900">
              <a:buFont typeface="Arial" panose="020B0604020202020204" pitchFamily="34" charset="0"/>
              <a:buChar char="•"/>
            </a:pPr>
            <a:r>
              <a:rPr lang="en-US" sz="2400" dirty="0"/>
              <a:t>Last executable statement that is a value will automatically be considered the return value.</a:t>
            </a:r>
          </a:p>
          <a:p>
            <a:pPr marL="800100" lvl="1" indent="-342900">
              <a:buFont typeface="Arial" panose="020B0604020202020204" pitchFamily="34" charset="0"/>
              <a:buChar char="•"/>
            </a:pPr>
            <a:r>
              <a:rPr lang="en-US" sz="2400" dirty="0"/>
              <a:t>Enables very simple single line expressions</a:t>
            </a:r>
          </a:p>
        </p:txBody>
      </p:sp>
      <p:sp>
        <p:nvSpPr>
          <p:cNvPr id="8" name="Content Placeholder 11"/>
          <p:cNvSpPr txBox="1">
            <a:spLocks/>
          </p:cNvSpPr>
          <p:nvPr/>
        </p:nvSpPr>
        <p:spPr>
          <a:xfrm>
            <a:off x="914400" y="1601963"/>
            <a:ext cx="10369296" cy="2451058"/>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Font typeface="Lucida Grande"/>
              <a:buNone/>
            </a:pPr>
            <a:endParaRPr lang="en-US" sz="2000" dirty="0"/>
          </a:p>
          <a:p>
            <a:pPr marL="0" indent="0">
              <a:buFont typeface="Arial"/>
              <a:buNone/>
            </a:pPr>
            <a:endParaRPr lang="en-US" sz="2400" dirty="0"/>
          </a:p>
          <a:p>
            <a:endParaRPr lang="en-US" sz="2400" dirty="0"/>
          </a:p>
        </p:txBody>
      </p:sp>
      <p:sp>
        <p:nvSpPr>
          <p:cNvPr id="9" name="Content Placeholder 11"/>
          <p:cNvSpPr txBox="1">
            <a:spLocks/>
          </p:cNvSpPr>
          <p:nvPr/>
        </p:nvSpPr>
        <p:spPr>
          <a:xfrm>
            <a:off x="1306667" y="1927103"/>
            <a:ext cx="8629549" cy="485961"/>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Font typeface="Lucida Grande"/>
              <a:buNone/>
            </a:pPr>
            <a:r>
              <a:rPr lang="en-US" sz="2000" b="0" dirty="0">
                <a:solidFill>
                  <a:schemeClr val="bg1"/>
                </a:solidFill>
                <a:latin typeface="Consolas" panose="020B0609020204030204" pitchFamily="49" charset="0"/>
              </a:rPr>
              <a:t>(10 + 100) * 30</a:t>
            </a:r>
          </a:p>
          <a:p>
            <a:pPr marL="283464" lvl="1" indent="0">
              <a:buFont typeface="Lucida Grande"/>
              <a:buNone/>
            </a:pPr>
            <a:endParaRPr lang="en-US" sz="2000" dirty="0">
              <a:solidFill>
                <a:schemeClr val="bg1"/>
              </a:solidFill>
              <a:latin typeface="Consolas" panose="020B0609020204030204" pitchFamily="49" charset="0"/>
            </a:endParaRPr>
          </a:p>
          <a:p>
            <a:pPr marL="283464" lvl="1" indent="0">
              <a:buFont typeface="Lucida Grande"/>
              <a:buNone/>
            </a:pPr>
            <a:r>
              <a:rPr lang="en-US" sz="2000" dirty="0">
                <a:solidFill>
                  <a:schemeClr val="bg1"/>
                </a:solidFill>
                <a:latin typeface="Consolas" panose="020B0609020204030204" pitchFamily="49" charset="0"/>
              </a:rPr>
              <a:t>Equivalent to:</a:t>
            </a:r>
          </a:p>
          <a:p>
            <a:pPr marL="283464" lvl="1" indent="0">
              <a:buFont typeface="Lucida Grande"/>
              <a:buNone/>
            </a:pPr>
            <a:endParaRPr lang="en-US" sz="2000" dirty="0">
              <a:solidFill>
                <a:schemeClr val="bg1"/>
              </a:solidFill>
              <a:latin typeface="Consolas" panose="020B0609020204030204" pitchFamily="49" charset="0"/>
            </a:endParaRPr>
          </a:p>
          <a:p>
            <a:pPr marL="283464" lvl="1" indent="0">
              <a:buFont typeface="Lucida Grande"/>
              <a:buNone/>
            </a:pPr>
            <a:r>
              <a:rPr lang="en-US" sz="2000" b="0" dirty="0">
                <a:solidFill>
                  <a:schemeClr val="accent1">
                    <a:lumMod val="75000"/>
                  </a:schemeClr>
                </a:solidFill>
                <a:latin typeface="Consolas" panose="020B0609020204030204" pitchFamily="49" charset="0"/>
              </a:rPr>
              <a:t>return</a:t>
            </a:r>
            <a:r>
              <a:rPr lang="en-US" sz="2000" b="0" dirty="0">
                <a:solidFill>
                  <a:schemeClr val="bg1"/>
                </a:solidFill>
                <a:latin typeface="Consolas" panose="020B0609020204030204" pitchFamily="49" charset="0"/>
              </a:rPr>
              <a:t> (10 + 100) * 30;</a:t>
            </a:r>
          </a:p>
        </p:txBody>
      </p:sp>
    </p:spTree>
    <p:extLst>
      <p:ext uri="{BB962C8B-B14F-4D97-AF65-F5344CB8AC3E}">
        <p14:creationId xmlns:p14="http://schemas.microsoft.com/office/powerpoint/2010/main" val="4056451643"/>
      </p:ext>
    </p:extLst>
  </p:cSld>
  <p:clrMapOvr>
    <a:masterClrMapping/>
  </p:clrMapOvr>
  <p:transition spd="med">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Group 38">
            <a:extLst>
              <a:ext uri="{FF2B5EF4-FFF2-40B4-BE49-F238E27FC236}">
                <a16:creationId xmlns:a16="http://schemas.microsoft.com/office/drawing/2014/main" id="{99B2BFA2-DE6E-144F-B653-00DAFDEC097E}"/>
              </a:ext>
            </a:extLst>
          </p:cNvPr>
          <p:cNvGrpSpPr/>
          <p:nvPr/>
        </p:nvGrpSpPr>
        <p:grpSpPr>
          <a:xfrm>
            <a:off x="-7429" y="0"/>
            <a:ext cx="12206856" cy="6885432"/>
            <a:chOff x="-7429" y="0"/>
            <a:chExt cx="12206856" cy="6885432"/>
          </a:xfrm>
        </p:grpSpPr>
        <p:sp>
          <p:nvSpPr>
            <p:cNvPr id="40" name="shading (lower right)">
              <a:extLst>
                <a:ext uri="{FF2B5EF4-FFF2-40B4-BE49-F238E27FC236}">
                  <a16:creationId xmlns:a16="http://schemas.microsoft.com/office/drawing/2014/main" id="{883E703E-2E92-E542-B60A-6D32AF0CC011}"/>
                </a:ext>
              </a:extLst>
            </p:cNvPr>
            <p:cNvSpPr/>
            <p:nvPr/>
          </p:nvSpPr>
          <p:spPr bwMode="auto">
            <a:xfrm>
              <a:off x="0" y="0"/>
              <a:ext cx="12199427" cy="6885432"/>
            </a:xfrm>
            <a:prstGeom prst="rect">
              <a:avLst/>
            </a:prstGeom>
            <a:gradFill flip="none" rotWithShape="1">
              <a:gsLst>
                <a:gs pos="13000">
                  <a:srgbClr val="0F228C"/>
                </a:gs>
                <a:gs pos="60000">
                  <a:srgbClr val="5825D1"/>
                </a:gs>
                <a:gs pos="0">
                  <a:srgbClr val="07157F"/>
                </a:gs>
              </a:gsLst>
              <a:lin ang="150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nvGrpSpPr>
            <p:cNvPr id="41" name="Group 40">
              <a:extLst>
                <a:ext uri="{FF2B5EF4-FFF2-40B4-BE49-F238E27FC236}">
                  <a16:creationId xmlns:a16="http://schemas.microsoft.com/office/drawing/2014/main" id="{815F2B8E-3EAB-8349-9CB7-24E97434AEC0}"/>
                </a:ext>
              </a:extLst>
            </p:cNvPr>
            <p:cNvGrpSpPr/>
            <p:nvPr/>
          </p:nvGrpSpPr>
          <p:grpSpPr>
            <a:xfrm>
              <a:off x="0" y="0"/>
              <a:ext cx="12192000" cy="6858000"/>
              <a:chOff x="0" y="0"/>
              <a:chExt cx="12192000" cy="6858000"/>
            </a:xfrm>
          </p:grpSpPr>
          <p:grpSp>
            <p:nvGrpSpPr>
              <p:cNvPr id="43" name="Group 42" hidden="1">
                <a:extLst>
                  <a:ext uri="{FF2B5EF4-FFF2-40B4-BE49-F238E27FC236}">
                    <a16:creationId xmlns:a16="http://schemas.microsoft.com/office/drawing/2014/main" id="{05673B63-3A6C-C447-BC15-8F5CE708952F}"/>
                  </a:ext>
                </a:extLst>
              </p:cNvPr>
              <p:cNvGrpSpPr/>
              <p:nvPr/>
            </p:nvGrpSpPr>
            <p:grpSpPr>
              <a:xfrm>
                <a:off x="0" y="0"/>
                <a:ext cx="12192000" cy="6858000"/>
                <a:chOff x="0" y="0"/>
                <a:chExt cx="12192000" cy="6858000"/>
              </a:xfrm>
            </p:grpSpPr>
            <p:sp>
              <p:nvSpPr>
                <p:cNvPr id="61" name="Rectangle 60">
                  <a:extLst>
                    <a:ext uri="{FF2B5EF4-FFF2-40B4-BE49-F238E27FC236}">
                      <a16:creationId xmlns:a16="http://schemas.microsoft.com/office/drawing/2014/main" id="{3D38C726-93A7-084E-AB9C-AE2FC72F7990}"/>
                    </a:ext>
                  </a:extLst>
                </p:cNvPr>
                <p:cNvSpPr/>
                <p:nvPr/>
              </p:nvSpPr>
              <p:spPr bwMode="auto">
                <a:xfrm>
                  <a:off x="0" y="0"/>
                  <a:ext cx="12192000" cy="6858000"/>
                </a:xfrm>
                <a:prstGeom prst="rect">
                  <a:avLst/>
                </a:prstGeom>
                <a:gradFill>
                  <a:gsLst>
                    <a:gs pos="35000">
                      <a:srgbClr val="143F95"/>
                    </a:gs>
                    <a:gs pos="82000">
                      <a:srgbClr val="0E53C1"/>
                    </a:gs>
                    <a:gs pos="7000">
                      <a:srgbClr val="1E3073"/>
                    </a:gs>
                  </a:gsLst>
                  <a:path path="circle">
                    <a:fillToRect t="100000" r="100000"/>
                  </a:path>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62" name="Picture 61">
                  <a:extLst>
                    <a:ext uri="{FF2B5EF4-FFF2-40B4-BE49-F238E27FC236}">
                      <a16:creationId xmlns:a16="http://schemas.microsoft.com/office/drawing/2014/main" id="{8093594C-7705-6B44-91D9-33B043685FBD}"/>
                    </a:ext>
                  </a:extLst>
                </p:cNvPr>
                <p:cNvPicPr>
                  <a:picLocks noChangeAspect="1"/>
                </p:cNvPicPr>
                <p:nvPr/>
              </p:nvPicPr>
              <p:blipFill rotWithShape="1">
                <a:blip r:embed="rId3" cstate="screen">
                  <a:duotone>
                    <a:prstClr val="black"/>
                    <a:schemeClr val="accent4">
                      <a:tint val="45000"/>
                      <a:satMod val="400000"/>
                    </a:schemeClr>
                  </a:duotone>
                  <a:alphaModFix amt="41000"/>
                  <a:extLst>
                    <a:ext uri="{28A0092B-C50C-407E-A947-70E740481C1C}">
                      <a14:useLocalDpi xmlns:a14="http://schemas.microsoft.com/office/drawing/2010/main"/>
                    </a:ext>
                  </a:extLst>
                </a:blip>
                <a:srcRect/>
                <a:stretch/>
              </p:blipFill>
              <p:spPr>
                <a:xfrm>
                  <a:off x="9021" y="4810991"/>
                  <a:ext cx="2930236" cy="2047009"/>
                </a:xfrm>
                <a:prstGeom prst="rect">
                  <a:avLst/>
                </a:prstGeom>
              </p:spPr>
            </p:pic>
          </p:grpSp>
          <p:grpSp>
            <p:nvGrpSpPr>
              <p:cNvPr id="44" name="Group 43">
                <a:extLst>
                  <a:ext uri="{FF2B5EF4-FFF2-40B4-BE49-F238E27FC236}">
                    <a16:creationId xmlns:a16="http://schemas.microsoft.com/office/drawing/2014/main" id="{B2729ADA-6E58-9B43-85D4-6A062C52C6BD}"/>
                  </a:ext>
                </a:extLst>
              </p:cNvPr>
              <p:cNvGrpSpPr/>
              <p:nvPr/>
            </p:nvGrpSpPr>
            <p:grpSpPr>
              <a:xfrm>
                <a:off x="208303" y="146055"/>
                <a:ext cx="11731071" cy="6595922"/>
                <a:chOff x="208303" y="146055"/>
                <a:chExt cx="11731071" cy="6595922"/>
              </a:xfrm>
            </p:grpSpPr>
            <p:grpSp>
              <p:nvGrpSpPr>
                <p:cNvPr id="45" name="Group 44">
                  <a:extLst>
                    <a:ext uri="{FF2B5EF4-FFF2-40B4-BE49-F238E27FC236}">
                      <a16:creationId xmlns:a16="http://schemas.microsoft.com/office/drawing/2014/main" id="{B7EAE2AF-24E7-F549-8999-E70A04C789D0}"/>
                    </a:ext>
                  </a:extLst>
                </p:cNvPr>
                <p:cNvGrpSpPr/>
                <p:nvPr/>
              </p:nvGrpSpPr>
              <p:grpSpPr>
                <a:xfrm>
                  <a:off x="11604987" y="146055"/>
                  <a:ext cx="334387" cy="435843"/>
                  <a:chOff x="11604987" y="146055"/>
                  <a:chExt cx="334387" cy="435843"/>
                </a:xfrm>
              </p:grpSpPr>
              <p:grpSp>
                <p:nvGrpSpPr>
                  <p:cNvPr id="53" name="Group 52">
                    <a:extLst>
                      <a:ext uri="{FF2B5EF4-FFF2-40B4-BE49-F238E27FC236}">
                        <a16:creationId xmlns:a16="http://schemas.microsoft.com/office/drawing/2014/main" id="{B25DDD2F-CEED-C148-8E82-D374580B5142}"/>
                      </a:ext>
                    </a:extLst>
                  </p:cNvPr>
                  <p:cNvGrpSpPr>
                    <a:grpSpLocks noChangeAspect="1"/>
                  </p:cNvGrpSpPr>
                  <p:nvPr/>
                </p:nvGrpSpPr>
                <p:grpSpPr>
                  <a:xfrm>
                    <a:off x="11770125" y="399018"/>
                    <a:ext cx="169249" cy="182880"/>
                    <a:chOff x="7310041" y="760941"/>
                    <a:chExt cx="1043386" cy="1127422"/>
                  </a:xfrm>
                </p:grpSpPr>
                <p:sp>
                  <p:nvSpPr>
                    <p:cNvPr id="58" name="Freeform 57">
                      <a:extLst>
                        <a:ext uri="{FF2B5EF4-FFF2-40B4-BE49-F238E27FC236}">
                          <a16:creationId xmlns:a16="http://schemas.microsoft.com/office/drawing/2014/main" id="{A1AF1A5E-EC22-0C4D-ABBF-4ED7AE68A2D3}"/>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59" name="Rectangle 58">
                      <a:extLst>
                        <a:ext uri="{FF2B5EF4-FFF2-40B4-BE49-F238E27FC236}">
                          <a16:creationId xmlns:a16="http://schemas.microsoft.com/office/drawing/2014/main" id="{7E9585B1-FDE2-CA47-B6BF-6E6EFD2C46B3}"/>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60" name="Rectangle 59">
                      <a:extLst>
                        <a:ext uri="{FF2B5EF4-FFF2-40B4-BE49-F238E27FC236}">
                          <a16:creationId xmlns:a16="http://schemas.microsoft.com/office/drawing/2014/main" id="{3272E12D-900D-3245-B753-0BB57B2FB366}"/>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grpSp>
                <p:nvGrpSpPr>
                  <p:cNvPr id="54" name="Group 53">
                    <a:extLst>
                      <a:ext uri="{FF2B5EF4-FFF2-40B4-BE49-F238E27FC236}">
                        <a16:creationId xmlns:a16="http://schemas.microsoft.com/office/drawing/2014/main" id="{DBB5FA81-27B4-6043-93EE-5116B17FC242}"/>
                      </a:ext>
                    </a:extLst>
                  </p:cNvPr>
                  <p:cNvGrpSpPr>
                    <a:grpSpLocks noChangeAspect="1"/>
                  </p:cNvGrpSpPr>
                  <p:nvPr/>
                </p:nvGrpSpPr>
                <p:grpSpPr>
                  <a:xfrm>
                    <a:off x="11604987" y="146055"/>
                    <a:ext cx="73152" cy="73152"/>
                    <a:chOff x="7310041" y="760941"/>
                    <a:chExt cx="1043386" cy="1127422"/>
                  </a:xfrm>
                </p:grpSpPr>
                <p:sp>
                  <p:nvSpPr>
                    <p:cNvPr id="55" name="Freeform 54">
                      <a:extLst>
                        <a:ext uri="{FF2B5EF4-FFF2-40B4-BE49-F238E27FC236}">
                          <a16:creationId xmlns:a16="http://schemas.microsoft.com/office/drawing/2014/main" id="{3394BB1D-13ED-2B43-90DC-C25CE5BD25BC}"/>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56" name="Rectangle 55">
                      <a:extLst>
                        <a:ext uri="{FF2B5EF4-FFF2-40B4-BE49-F238E27FC236}">
                          <a16:creationId xmlns:a16="http://schemas.microsoft.com/office/drawing/2014/main" id="{4FE4718B-61BD-0447-A1B8-6012C06797AE}"/>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57" name="Rectangle 56">
                      <a:extLst>
                        <a:ext uri="{FF2B5EF4-FFF2-40B4-BE49-F238E27FC236}">
                          <a16:creationId xmlns:a16="http://schemas.microsoft.com/office/drawing/2014/main" id="{66BED2CA-4F0F-4146-BC96-862EADBAEB10}"/>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grpSp>
            <p:grpSp>
              <p:nvGrpSpPr>
                <p:cNvPr id="46" name="Group 45">
                  <a:extLst>
                    <a:ext uri="{FF2B5EF4-FFF2-40B4-BE49-F238E27FC236}">
                      <a16:creationId xmlns:a16="http://schemas.microsoft.com/office/drawing/2014/main" id="{0DC1C2B6-DE3F-3244-8D04-E7CEF85515E2}"/>
                    </a:ext>
                  </a:extLst>
                </p:cNvPr>
                <p:cNvGrpSpPr/>
                <p:nvPr/>
              </p:nvGrpSpPr>
              <p:grpSpPr>
                <a:xfrm>
                  <a:off x="208303" y="5787704"/>
                  <a:ext cx="437544" cy="389381"/>
                  <a:chOff x="9178262" y="1315181"/>
                  <a:chExt cx="437544" cy="389381"/>
                </a:xfrm>
              </p:grpSpPr>
              <p:pic>
                <p:nvPicPr>
                  <p:cNvPr id="51" name="Picture 50">
                    <a:extLst>
                      <a:ext uri="{FF2B5EF4-FFF2-40B4-BE49-F238E27FC236}">
                        <a16:creationId xmlns:a16="http://schemas.microsoft.com/office/drawing/2014/main" id="{5B92AC15-75F0-5F44-BBAE-8469C994EE07}"/>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9445759" y="1521682"/>
                    <a:ext cx="170047" cy="182880"/>
                  </a:xfrm>
                  <a:prstGeom prst="rect">
                    <a:avLst/>
                  </a:prstGeom>
                </p:spPr>
              </p:pic>
              <p:pic>
                <p:nvPicPr>
                  <p:cNvPr id="52" name="Picture 51">
                    <a:extLst>
                      <a:ext uri="{FF2B5EF4-FFF2-40B4-BE49-F238E27FC236}">
                        <a16:creationId xmlns:a16="http://schemas.microsoft.com/office/drawing/2014/main" id="{F8D288BE-F45E-854B-A811-89DCC9FC1A9D}"/>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9178262" y="1315181"/>
                    <a:ext cx="85024" cy="91440"/>
                  </a:xfrm>
                  <a:prstGeom prst="rect">
                    <a:avLst/>
                  </a:prstGeom>
                </p:spPr>
              </p:pic>
            </p:grpSp>
            <p:grpSp>
              <p:nvGrpSpPr>
                <p:cNvPr id="47" name="Group 46">
                  <a:extLst>
                    <a:ext uri="{FF2B5EF4-FFF2-40B4-BE49-F238E27FC236}">
                      <a16:creationId xmlns:a16="http://schemas.microsoft.com/office/drawing/2014/main" id="{32A3B6FE-E7CE-F44E-BCF3-BC776CE02333}"/>
                    </a:ext>
                  </a:extLst>
                </p:cNvPr>
                <p:cNvGrpSpPr/>
                <p:nvPr/>
              </p:nvGrpSpPr>
              <p:grpSpPr>
                <a:xfrm>
                  <a:off x="250899" y="6421937"/>
                  <a:ext cx="669934" cy="274320"/>
                  <a:chOff x="9445759" y="1430242"/>
                  <a:chExt cx="669934" cy="274320"/>
                </a:xfrm>
              </p:grpSpPr>
              <p:pic>
                <p:nvPicPr>
                  <p:cNvPr id="49" name="Picture 48">
                    <a:extLst>
                      <a:ext uri="{FF2B5EF4-FFF2-40B4-BE49-F238E27FC236}">
                        <a16:creationId xmlns:a16="http://schemas.microsoft.com/office/drawing/2014/main" id="{D008D4A9-BBE3-CF4C-B584-6B85D453C1F9}"/>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9445759" y="1521682"/>
                    <a:ext cx="170047" cy="182880"/>
                  </a:xfrm>
                  <a:prstGeom prst="rect">
                    <a:avLst/>
                  </a:prstGeom>
                </p:spPr>
              </p:pic>
              <p:pic>
                <p:nvPicPr>
                  <p:cNvPr id="50" name="Picture 49">
                    <a:extLst>
                      <a:ext uri="{FF2B5EF4-FFF2-40B4-BE49-F238E27FC236}">
                        <a16:creationId xmlns:a16="http://schemas.microsoft.com/office/drawing/2014/main" id="{C206A067-3511-9D49-88FA-68C6D807E4D2}"/>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0030669" y="1430242"/>
                    <a:ext cx="85024" cy="91440"/>
                  </a:xfrm>
                  <a:prstGeom prst="rect">
                    <a:avLst/>
                  </a:prstGeom>
                </p:spPr>
              </p:pic>
            </p:grpSp>
            <p:pic>
              <p:nvPicPr>
                <p:cNvPr id="48" name="Picture 47">
                  <a:extLst>
                    <a:ext uri="{FF2B5EF4-FFF2-40B4-BE49-F238E27FC236}">
                      <a16:creationId xmlns:a16="http://schemas.microsoft.com/office/drawing/2014/main" id="{44EDA0F6-FF3C-EA4A-A180-855D7629A283}"/>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118384" y="6650537"/>
                  <a:ext cx="85024" cy="91440"/>
                </a:xfrm>
                <a:prstGeom prst="rect">
                  <a:avLst/>
                </a:prstGeom>
              </p:spPr>
            </p:pic>
          </p:grpSp>
        </p:grpSp>
        <p:pic>
          <p:nvPicPr>
            <p:cNvPr id="42" name="Picture 41">
              <a:extLst>
                <a:ext uri="{FF2B5EF4-FFF2-40B4-BE49-F238E27FC236}">
                  <a16:creationId xmlns:a16="http://schemas.microsoft.com/office/drawing/2014/main" id="{A8E137C3-0C2F-3149-9DF7-920B34F46E3C}"/>
                </a:ext>
              </a:extLst>
            </p:cNvPr>
            <p:cNvPicPr>
              <a:picLocks noChangeAspect="1"/>
            </p:cNvPicPr>
            <p:nvPr/>
          </p:nvPicPr>
          <p:blipFill rotWithShape="1">
            <a:blip r:embed="rId6" cstate="screen">
              <a:alphaModFix amt="67000"/>
              <a:extLst>
                <a:ext uri="{28A0092B-C50C-407E-A947-70E740481C1C}">
                  <a14:useLocalDpi xmlns:a14="http://schemas.microsoft.com/office/drawing/2010/main"/>
                </a:ext>
              </a:extLst>
            </a:blip>
            <a:srcRect t="-58345"/>
            <a:stretch/>
          </p:blipFill>
          <p:spPr>
            <a:xfrm>
              <a:off x="-7429" y="5029200"/>
              <a:ext cx="3162521" cy="1849829"/>
            </a:xfrm>
            <a:prstGeom prst="rect">
              <a:avLst/>
            </a:prstGeom>
          </p:spPr>
        </p:pic>
      </p:grpSp>
      <p:sp>
        <p:nvSpPr>
          <p:cNvPr id="6" name="Title 1"/>
          <p:cNvSpPr>
            <a:spLocks noGrp="1"/>
          </p:cNvSpPr>
          <p:nvPr>
            <p:ph type="title"/>
          </p:nvPr>
        </p:nvSpPr>
        <p:spPr>
          <a:xfrm>
            <a:off x="685800" y="682625"/>
            <a:ext cx="10826496" cy="492443"/>
          </a:xfrm>
        </p:spPr>
        <p:txBody>
          <a:bodyPr/>
          <a:lstStyle/>
          <a:p>
            <a:r>
              <a:rPr lang="en-US" sz="3200" dirty="0"/>
              <a:t>Case Insensitive</a:t>
            </a:r>
          </a:p>
        </p:txBody>
      </p:sp>
      <p:sp>
        <p:nvSpPr>
          <p:cNvPr id="7" name="Content Placeholder 2"/>
          <p:cNvSpPr>
            <a:spLocks noGrp="1"/>
          </p:cNvSpPr>
          <p:nvPr>
            <p:ph sz="half" idx="2"/>
          </p:nvPr>
        </p:nvSpPr>
        <p:spPr>
          <a:xfrm>
            <a:off x="914400" y="3288148"/>
            <a:ext cx="10369296" cy="1969652"/>
          </a:xfrm>
        </p:spPr>
        <p:txBody>
          <a:bodyPr/>
          <a:lstStyle/>
          <a:p>
            <a:r>
              <a:rPr lang="en-US" sz="2400" dirty="0"/>
              <a:t>Language is case insensitive </a:t>
            </a:r>
          </a:p>
          <a:p>
            <a:pPr marL="800100" lvl="1" indent="-342900">
              <a:buFont typeface="Arial" panose="020B0604020202020204" pitchFamily="34" charset="0"/>
              <a:buChar char="•"/>
            </a:pPr>
            <a:r>
              <a:rPr lang="en-US" sz="2400" dirty="0"/>
              <a:t>Quicker to author</a:t>
            </a:r>
          </a:p>
          <a:p>
            <a:pPr marL="800100" lvl="1" indent="-342900">
              <a:buFont typeface="Arial" panose="020B0604020202020204" pitchFamily="34" charset="0"/>
              <a:buChar char="•"/>
            </a:pPr>
            <a:r>
              <a:rPr lang="en-US" sz="2400" dirty="0"/>
              <a:t>Simpler for working with data, and field names</a:t>
            </a:r>
          </a:p>
        </p:txBody>
      </p:sp>
      <p:sp>
        <p:nvSpPr>
          <p:cNvPr id="8" name="Content Placeholder 11"/>
          <p:cNvSpPr txBox="1">
            <a:spLocks/>
          </p:cNvSpPr>
          <p:nvPr/>
        </p:nvSpPr>
        <p:spPr>
          <a:xfrm>
            <a:off x="914400" y="1601963"/>
            <a:ext cx="10369296" cy="1361045"/>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Font typeface="Lucida Grande"/>
              <a:buNone/>
            </a:pPr>
            <a:endParaRPr lang="en-US" sz="2000" dirty="0"/>
          </a:p>
          <a:p>
            <a:pPr marL="0" indent="0">
              <a:buFont typeface="Arial"/>
              <a:buNone/>
            </a:pPr>
            <a:endParaRPr lang="en-US" sz="2400" dirty="0"/>
          </a:p>
          <a:p>
            <a:endParaRPr lang="en-US" sz="2400" dirty="0"/>
          </a:p>
        </p:txBody>
      </p:sp>
      <p:sp>
        <p:nvSpPr>
          <p:cNvPr id="9" name="Content Placeholder 11"/>
          <p:cNvSpPr txBox="1">
            <a:spLocks/>
          </p:cNvSpPr>
          <p:nvPr/>
        </p:nvSpPr>
        <p:spPr>
          <a:xfrm>
            <a:off x="1306667" y="1927103"/>
            <a:ext cx="8629549" cy="485961"/>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None/>
            </a:pPr>
            <a:r>
              <a:rPr lang="en-US" sz="2000" b="0" dirty="0" err="1">
                <a:solidFill>
                  <a:schemeClr val="bg1"/>
                </a:solidFill>
                <a:latin typeface="Consolas" panose="020B0609020204030204" pitchFamily="49" charset="0"/>
              </a:rPr>
              <a:t>UpPeR</a:t>
            </a:r>
            <a:r>
              <a:rPr lang="en-US" sz="2000" b="0" dirty="0">
                <a:solidFill>
                  <a:schemeClr val="bg1"/>
                </a:solidFill>
                <a:latin typeface="Consolas" panose="020B0609020204030204" pitchFamily="49" charset="0"/>
              </a:rPr>
              <a:t>(“Hello”)</a:t>
            </a:r>
          </a:p>
          <a:p>
            <a:pPr marL="283464" lvl="1" indent="0">
              <a:buNone/>
            </a:pPr>
            <a:r>
              <a:rPr lang="en-US" sz="2000" b="0" dirty="0">
                <a:solidFill>
                  <a:schemeClr val="bg1"/>
                </a:solidFill>
                <a:latin typeface="Consolas" panose="020B0609020204030204" pitchFamily="49" charset="0"/>
              </a:rPr>
              <a:t>$FeAtUrE.FiElD1</a:t>
            </a:r>
          </a:p>
        </p:txBody>
      </p:sp>
    </p:spTree>
    <p:extLst>
      <p:ext uri="{BB962C8B-B14F-4D97-AF65-F5344CB8AC3E}">
        <p14:creationId xmlns:p14="http://schemas.microsoft.com/office/powerpoint/2010/main" val="1152974754"/>
      </p:ext>
    </p:extLst>
  </p:cSld>
  <p:clrMapOvr>
    <a:masterClrMapping/>
  </p:clrMapOvr>
  <p:transition spd="med">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 name="Group 39">
            <a:extLst>
              <a:ext uri="{FF2B5EF4-FFF2-40B4-BE49-F238E27FC236}">
                <a16:creationId xmlns:a16="http://schemas.microsoft.com/office/drawing/2014/main" id="{211715F6-08E4-D541-97E1-B6E67B3C4B3D}"/>
              </a:ext>
            </a:extLst>
          </p:cNvPr>
          <p:cNvGrpSpPr/>
          <p:nvPr/>
        </p:nvGrpSpPr>
        <p:grpSpPr>
          <a:xfrm>
            <a:off x="-7429" y="0"/>
            <a:ext cx="12206856" cy="6885432"/>
            <a:chOff x="-7429" y="0"/>
            <a:chExt cx="12206856" cy="6885432"/>
          </a:xfrm>
        </p:grpSpPr>
        <p:sp>
          <p:nvSpPr>
            <p:cNvPr id="41" name="shading (lower right)">
              <a:extLst>
                <a:ext uri="{FF2B5EF4-FFF2-40B4-BE49-F238E27FC236}">
                  <a16:creationId xmlns:a16="http://schemas.microsoft.com/office/drawing/2014/main" id="{BE9303EC-E4D7-7544-B4ED-AC7950B112AE}"/>
                </a:ext>
              </a:extLst>
            </p:cNvPr>
            <p:cNvSpPr/>
            <p:nvPr/>
          </p:nvSpPr>
          <p:spPr bwMode="auto">
            <a:xfrm>
              <a:off x="0" y="0"/>
              <a:ext cx="12199427" cy="6885432"/>
            </a:xfrm>
            <a:prstGeom prst="rect">
              <a:avLst/>
            </a:prstGeom>
            <a:gradFill flip="none" rotWithShape="1">
              <a:gsLst>
                <a:gs pos="13000">
                  <a:srgbClr val="0F228C"/>
                </a:gs>
                <a:gs pos="60000">
                  <a:srgbClr val="5825D1"/>
                </a:gs>
                <a:gs pos="0">
                  <a:srgbClr val="07157F"/>
                </a:gs>
              </a:gsLst>
              <a:lin ang="150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nvGrpSpPr>
            <p:cNvPr id="42" name="Group 41">
              <a:extLst>
                <a:ext uri="{FF2B5EF4-FFF2-40B4-BE49-F238E27FC236}">
                  <a16:creationId xmlns:a16="http://schemas.microsoft.com/office/drawing/2014/main" id="{4107E244-2BFC-6544-B37B-5C4BD1531458}"/>
                </a:ext>
              </a:extLst>
            </p:cNvPr>
            <p:cNvGrpSpPr/>
            <p:nvPr/>
          </p:nvGrpSpPr>
          <p:grpSpPr>
            <a:xfrm>
              <a:off x="0" y="0"/>
              <a:ext cx="12192000" cy="6858000"/>
              <a:chOff x="0" y="0"/>
              <a:chExt cx="12192000" cy="6858000"/>
            </a:xfrm>
          </p:grpSpPr>
          <p:grpSp>
            <p:nvGrpSpPr>
              <p:cNvPr id="44" name="Group 43" hidden="1">
                <a:extLst>
                  <a:ext uri="{FF2B5EF4-FFF2-40B4-BE49-F238E27FC236}">
                    <a16:creationId xmlns:a16="http://schemas.microsoft.com/office/drawing/2014/main" id="{8F91012E-7938-8149-AC22-C624943C3830}"/>
                  </a:ext>
                </a:extLst>
              </p:cNvPr>
              <p:cNvGrpSpPr/>
              <p:nvPr/>
            </p:nvGrpSpPr>
            <p:grpSpPr>
              <a:xfrm>
                <a:off x="0" y="0"/>
                <a:ext cx="12192000" cy="6858000"/>
                <a:chOff x="0" y="0"/>
                <a:chExt cx="12192000" cy="6858000"/>
              </a:xfrm>
            </p:grpSpPr>
            <p:sp>
              <p:nvSpPr>
                <p:cNvPr id="62" name="Rectangle 61">
                  <a:extLst>
                    <a:ext uri="{FF2B5EF4-FFF2-40B4-BE49-F238E27FC236}">
                      <a16:creationId xmlns:a16="http://schemas.microsoft.com/office/drawing/2014/main" id="{00B8DC72-1A5D-A14A-AFEB-88B458721D55}"/>
                    </a:ext>
                  </a:extLst>
                </p:cNvPr>
                <p:cNvSpPr/>
                <p:nvPr/>
              </p:nvSpPr>
              <p:spPr bwMode="auto">
                <a:xfrm>
                  <a:off x="0" y="0"/>
                  <a:ext cx="12192000" cy="6858000"/>
                </a:xfrm>
                <a:prstGeom prst="rect">
                  <a:avLst/>
                </a:prstGeom>
                <a:gradFill>
                  <a:gsLst>
                    <a:gs pos="35000">
                      <a:srgbClr val="143F95"/>
                    </a:gs>
                    <a:gs pos="82000">
                      <a:srgbClr val="0E53C1"/>
                    </a:gs>
                    <a:gs pos="7000">
                      <a:srgbClr val="1E3073"/>
                    </a:gs>
                  </a:gsLst>
                  <a:path path="circle">
                    <a:fillToRect t="100000" r="100000"/>
                  </a:path>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63" name="Picture 62">
                  <a:extLst>
                    <a:ext uri="{FF2B5EF4-FFF2-40B4-BE49-F238E27FC236}">
                      <a16:creationId xmlns:a16="http://schemas.microsoft.com/office/drawing/2014/main" id="{31E22E1A-49B0-9B47-A526-E883DE9B39F5}"/>
                    </a:ext>
                  </a:extLst>
                </p:cNvPr>
                <p:cNvPicPr>
                  <a:picLocks noChangeAspect="1"/>
                </p:cNvPicPr>
                <p:nvPr/>
              </p:nvPicPr>
              <p:blipFill rotWithShape="1">
                <a:blip r:embed="rId3" cstate="screen">
                  <a:duotone>
                    <a:prstClr val="black"/>
                    <a:schemeClr val="accent4">
                      <a:tint val="45000"/>
                      <a:satMod val="400000"/>
                    </a:schemeClr>
                  </a:duotone>
                  <a:alphaModFix amt="41000"/>
                  <a:extLst>
                    <a:ext uri="{28A0092B-C50C-407E-A947-70E740481C1C}">
                      <a14:useLocalDpi xmlns:a14="http://schemas.microsoft.com/office/drawing/2010/main"/>
                    </a:ext>
                  </a:extLst>
                </a:blip>
                <a:srcRect/>
                <a:stretch/>
              </p:blipFill>
              <p:spPr>
                <a:xfrm>
                  <a:off x="9021" y="4810991"/>
                  <a:ext cx="2930236" cy="2047009"/>
                </a:xfrm>
                <a:prstGeom prst="rect">
                  <a:avLst/>
                </a:prstGeom>
              </p:spPr>
            </p:pic>
          </p:grpSp>
          <p:grpSp>
            <p:nvGrpSpPr>
              <p:cNvPr id="45" name="Group 44">
                <a:extLst>
                  <a:ext uri="{FF2B5EF4-FFF2-40B4-BE49-F238E27FC236}">
                    <a16:creationId xmlns:a16="http://schemas.microsoft.com/office/drawing/2014/main" id="{6D77F8A3-98E5-C94E-98FB-474E9984F767}"/>
                  </a:ext>
                </a:extLst>
              </p:cNvPr>
              <p:cNvGrpSpPr/>
              <p:nvPr/>
            </p:nvGrpSpPr>
            <p:grpSpPr>
              <a:xfrm>
                <a:off x="208303" y="146055"/>
                <a:ext cx="11731071" cy="6595922"/>
                <a:chOff x="208303" y="146055"/>
                <a:chExt cx="11731071" cy="6595922"/>
              </a:xfrm>
            </p:grpSpPr>
            <p:grpSp>
              <p:nvGrpSpPr>
                <p:cNvPr id="46" name="Group 45">
                  <a:extLst>
                    <a:ext uri="{FF2B5EF4-FFF2-40B4-BE49-F238E27FC236}">
                      <a16:creationId xmlns:a16="http://schemas.microsoft.com/office/drawing/2014/main" id="{6EFC041B-94DA-AC45-B502-93FDEB64A991}"/>
                    </a:ext>
                  </a:extLst>
                </p:cNvPr>
                <p:cNvGrpSpPr/>
                <p:nvPr/>
              </p:nvGrpSpPr>
              <p:grpSpPr>
                <a:xfrm>
                  <a:off x="11604987" y="146055"/>
                  <a:ext cx="334387" cy="435843"/>
                  <a:chOff x="11604987" y="146055"/>
                  <a:chExt cx="334387" cy="435843"/>
                </a:xfrm>
              </p:grpSpPr>
              <p:grpSp>
                <p:nvGrpSpPr>
                  <p:cNvPr id="54" name="Group 53">
                    <a:extLst>
                      <a:ext uri="{FF2B5EF4-FFF2-40B4-BE49-F238E27FC236}">
                        <a16:creationId xmlns:a16="http://schemas.microsoft.com/office/drawing/2014/main" id="{5E6C7665-1836-774C-ACEC-38A24E49A829}"/>
                      </a:ext>
                    </a:extLst>
                  </p:cNvPr>
                  <p:cNvGrpSpPr>
                    <a:grpSpLocks noChangeAspect="1"/>
                  </p:cNvGrpSpPr>
                  <p:nvPr/>
                </p:nvGrpSpPr>
                <p:grpSpPr>
                  <a:xfrm>
                    <a:off x="11770125" y="399018"/>
                    <a:ext cx="169249" cy="182880"/>
                    <a:chOff x="7310041" y="760941"/>
                    <a:chExt cx="1043386" cy="1127422"/>
                  </a:xfrm>
                </p:grpSpPr>
                <p:sp>
                  <p:nvSpPr>
                    <p:cNvPr id="59" name="Freeform 58">
                      <a:extLst>
                        <a:ext uri="{FF2B5EF4-FFF2-40B4-BE49-F238E27FC236}">
                          <a16:creationId xmlns:a16="http://schemas.microsoft.com/office/drawing/2014/main" id="{8E91543B-5CEA-624D-8A90-F39DFCE11C40}"/>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60" name="Rectangle 59">
                      <a:extLst>
                        <a:ext uri="{FF2B5EF4-FFF2-40B4-BE49-F238E27FC236}">
                          <a16:creationId xmlns:a16="http://schemas.microsoft.com/office/drawing/2014/main" id="{8A518D6D-BFB3-F644-B521-4580CB604CDB}"/>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61" name="Rectangle 60">
                      <a:extLst>
                        <a:ext uri="{FF2B5EF4-FFF2-40B4-BE49-F238E27FC236}">
                          <a16:creationId xmlns:a16="http://schemas.microsoft.com/office/drawing/2014/main" id="{EAF6BCAD-DA84-AC4E-8E5F-4F36F86D0D08}"/>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grpSp>
                <p:nvGrpSpPr>
                  <p:cNvPr id="55" name="Group 54">
                    <a:extLst>
                      <a:ext uri="{FF2B5EF4-FFF2-40B4-BE49-F238E27FC236}">
                        <a16:creationId xmlns:a16="http://schemas.microsoft.com/office/drawing/2014/main" id="{0FC6CF8E-EA3B-0640-BA83-D6B738FD97BB}"/>
                      </a:ext>
                    </a:extLst>
                  </p:cNvPr>
                  <p:cNvGrpSpPr>
                    <a:grpSpLocks noChangeAspect="1"/>
                  </p:cNvGrpSpPr>
                  <p:nvPr/>
                </p:nvGrpSpPr>
                <p:grpSpPr>
                  <a:xfrm>
                    <a:off x="11604987" y="146055"/>
                    <a:ext cx="73152" cy="73152"/>
                    <a:chOff x="7310041" y="760941"/>
                    <a:chExt cx="1043386" cy="1127422"/>
                  </a:xfrm>
                </p:grpSpPr>
                <p:sp>
                  <p:nvSpPr>
                    <p:cNvPr id="56" name="Freeform 55">
                      <a:extLst>
                        <a:ext uri="{FF2B5EF4-FFF2-40B4-BE49-F238E27FC236}">
                          <a16:creationId xmlns:a16="http://schemas.microsoft.com/office/drawing/2014/main" id="{F988A391-22A7-D846-A5A8-1C5283A4BA34}"/>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57" name="Rectangle 56">
                      <a:extLst>
                        <a:ext uri="{FF2B5EF4-FFF2-40B4-BE49-F238E27FC236}">
                          <a16:creationId xmlns:a16="http://schemas.microsoft.com/office/drawing/2014/main" id="{E916FCC1-5650-4449-911B-3421F1FF2C7B}"/>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58" name="Rectangle 57">
                      <a:extLst>
                        <a:ext uri="{FF2B5EF4-FFF2-40B4-BE49-F238E27FC236}">
                          <a16:creationId xmlns:a16="http://schemas.microsoft.com/office/drawing/2014/main" id="{D6FEBB4A-8CBF-9648-98E1-1F8DF738F49E}"/>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grpSp>
            <p:grpSp>
              <p:nvGrpSpPr>
                <p:cNvPr id="47" name="Group 46">
                  <a:extLst>
                    <a:ext uri="{FF2B5EF4-FFF2-40B4-BE49-F238E27FC236}">
                      <a16:creationId xmlns:a16="http://schemas.microsoft.com/office/drawing/2014/main" id="{28A59917-7342-DB45-8565-7798D0BEC001}"/>
                    </a:ext>
                  </a:extLst>
                </p:cNvPr>
                <p:cNvGrpSpPr/>
                <p:nvPr/>
              </p:nvGrpSpPr>
              <p:grpSpPr>
                <a:xfrm>
                  <a:off x="208303" y="5787704"/>
                  <a:ext cx="437544" cy="389381"/>
                  <a:chOff x="9178262" y="1315181"/>
                  <a:chExt cx="437544" cy="389381"/>
                </a:xfrm>
              </p:grpSpPr>
              <p:pic>
                <p:nvPicPr>
                  <p:cNvPr id="52" name="Picture 51">
                    <a:extLst>
                      <a:ext uri="{FF2B5EF4-FFF2-40B4-BE49-F238E27FC236}">
                        <a16:creationId xmlns:a16="http://schemas.microsoft.com/office/drawing/2014/main" id="{A81E3BCF-5B56-624C-98BB-8D8399B84EBA}"/>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9445759" y="1521682"/>
                    <a:ext cx="170047" cy="182880"/>
                  </a:xfrm>
                  <a:prstGeom prst="rect">
                    <a:avLst/>
                  </a:prstGeom>
                </p:spPr>
              </p:pic>
              <p:pic>
                <p:nvPicPr>
                  <p:cNvPr id="53" name="Picture 52">
                    <a:extLst>
                      <a:ext uri="{FF2B5EF4-FFF2-40B4-BE49-F238E27FC236}">
                        <a16:creationId xmlns:a16="http://schemas.microsoft.com/office/drawing/2014/main" id="{1B833646-EBA9-9947-A40B-94D3A4EC435F}"/>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9178262" y="1315181"/>
                    <a:ext cx="85024" cy="91440"/>
                  </a:xfrm>
                  <a:prstGeom prst="rect">
                    <a:avLst/>
                  </a:prstGeom>
                </p:spPr>
              </p:pic>
            </p:grpSp>
            <p:grpSp>
              <p:nvGrpSpPr>
                <p:cNvPr id="48" name="Group 47">
                  <a:extLst>
                    <a:ext uri="{FF2B5EF4-FFF2-40B4-BE49-F238E27FC236}">
                      <a16:creationId xmlns:a16="http://schemas.microsoft.com/office/drawing/2014/main" id="{11CB7B1F-9BC5-6C4B-97E6-BDE5CC75AA76}"/>
                    </a:ext>
                  </a:extLst>
                </p:cNvPr>
                <p:cNvGrpSpPr/>
                <p:nvPr/>
              </p:nvGrpSpPr>
              <p:grpSpPr>
                <a:xfrm>
                  <a:off x="250899" y="6421937"/>
                  <a:ext cx="669934" cy="274320"/>
                  <a:chOff x="9445759" y="1430242"/>
                  <a:chExt cx="669934" cy="274320"/>
                </a:xfrm>
              </p:grpSpPr>
              <p:pic>
                <p:nvPicPr>
                  <p:cNvPr id="50" name="Picture 49">
                    <a:extLst>
                      <a:ext uri="{FF2B5EF4-FFF2-40B4-BE49-F238E27FC236}">
                        <a16:creationId xmlns:a16="http://schemas.microsoft.com/office/drawing/2014/main" id="{7A78D15A-1CBD-F74E-A242-B84AF22C299E}"/>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9445759" y="1521682"/>
                    <a:ext cx="170047" cy="182880"/>
                  </a:xfrm>
                  <a:prstGeom prst="rect">
                    <a:avLst/>
                  </a:prstGeom>
                </p:spPr>
              </p:pic>
              <p:pic>
                <p:nvPicPr>
                  <p:cNvPr id="51" name="Picture 50">
                    <a:extLst>
                      <a:ext uri="{FF2B5EF4-FFF2-40B4-BE49-F238E27FC236}">
                        <a16:creationId xmlns:a16="http://schemas.microsoft.com/office/drawing/2014/main" id="{6C1815E0-7F11-0D41-BCA1-CB9BE696F5E9}"/>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0030669" y="1430242"/>
                    <a:ext cx="85024" cy="91440"/>
                  </a:xfrm>
                  <a:prstGeom prst="rect">
                    <a:avLst/>
                  </a:prstGeom>
                </p:spPr>
              </p:pic>
            </p:grpSp>
            <p:pic>
              <p:nvPicPr>
                <p:cNvPr id="49" name="Picture 48">
                  <a:extLst>
                    <a:ext uri="{FF2B5EF4-FFF2-40B4-BE49-F238E27FC236}">
                      <a16:creationId xmlns:a16="http://schemas.microsoft.com/office/drawing/2014/main" id="{E32B2026-B6EF-3547-8736-9787DDB6DB16}"/>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118384" y="6650537"/>
                  <a:ext cx="85024" cy="91440"/>
                </a:xfrm>
                <a:prstGeom prst="rect">
                  <a:avLst/>
                </a:prstGeom>
              </p:spPr>
            </p:pic>
          </p:grpSp>
        </p:grpSp>
        <p:pic>
          <p:nvPicPr>
            <p:cNvPr id="43" name="Picture 42">
              <a:extLst>
                <a:ext uri="{FF2B5EF4-FFF2-40B4-BE49-F238E27FC236}">
                  <a16:creationId xmlns:a16="http://schemas.microsoft.com/office/drawing/2014/main" id="{4BBD8A39-89F3-6F41-890E-531601F208F4}"/>
                </a:ext>
              </a:extLst>
            </p:cNvPr>
            <p:cNvPicPr>
              <a:picLocks noChangeAspect="1"/>
            </p:cNvPicPr>
            <p:nvPr/>
          </p:nvPicPr>
          <p:blipFill rotWithShape="1">
            <a:blip r:embed="rId6" cstate="screen">
              <a:alphaModFix amt="67000"/>
              <a:extLst>
                <a:ext uri="{28A0092B-C50C-407E-A947-70E740481C1C}">
                  <a14:useLocalDpi xmlns:a14="http://schemas.microsoft.com/office/drawing/2010/main"/>
                </a:ext>
              </a:extLst>
            </a:blip>
            <a:srcRect t="-58345"/>
            <a:stretch/>
          </p:blipFill>
          <p:spPr>
            <a:xfrm>
              <a:off x="-7429" y="5029200"/>
              <a:ext cx="3162521" cy="1849829"/>
            </a:xfrm>
            <a:prstGeom prst="rect">
              <a:avLst/>
            </a:prstGeom>
          </p:spPr>
        </p:pic>
      </p:grpSp>
      <p:sp>
        <p:nvSpPr>
          <p:cNvPr id="6" name="Title 1"/>
          <p:cNvSpPr>
            <a:spLocks noGrp="1"/>
          </p:cNvSpPr>
          <p:nvPr>
            <p:ph type="title"/>
          </p:nvPr>
        </p:nvSpPr>
        <p:spPr>
          <a:xfrm>
            <a:off x="685800" y="682625"/>
            <a:ext cx="10826496" cy="492443"/>
          </a:xfrm>
        </p:spPr>
        <p:txBody>
          <a:bodyPr/>
          <a:lstStyle/>
          <a:p>
            <a:r>
              <a:rPr lang="en-US" sz="3200" dirty="0"/>
              <a:t>Type System</a:t>
            </a:r>
          </a:p>
        </p:txBody>
      </p:sp>
      <p:sp>
        <p:nvSpPr>
          <p:cNvPr id="7" name="Content Placeholder 2"/>
          <p:cNvSpPr>
            <a:spLocks noGrp="1"/>
          </p:cNvSpPr>
          <p:nvPr>
            <p:ph sz="half" idx="2"/>
          </p:nvPr>
        </p:nvSpPr>
        <p:spPr>
          <a:xfrm>
            <a:off x="1035424" y="2081018"/>
            <a:ext cx="10369296" cy="3429000"/>
          </a:xfrm>
        </p:spPr>
        <p:txBody>
          <a:bodyPr/>
          <a:lstStyle/>
          <a:p>
            <a:r>
              <a:rPr lang="en-US" sz="2400" dirty="0"/>
              <a:t>Simple Types</a:t>
            </a:r>
          </a:p>
          <a:p>
            <a:pPr lvl="1"/>
            <a:r>
              <a:rPr lang="en-US" sz="2400" dirty="0"/>
              <a:t>Numbers</a:t>
            </a:r>
          </a:p>
          <a:p>
            <a:pPr lvl="1"/>
            <a:r>
              <a:rPr lang="en-US" sz="2400" dirty="0"/>
              <a:t>Booleans</a:t>
            </a:r>
          </a:p>
          <a:p>
            <a:pPr lvl="1"/>
            <a:r>
              <a:rPr lang="en-US" sz="2400" dirty="0"/>
              <a:t>Dates</a:t>
            </a:r>
          </a:p>
          <a:p>
            <a:pPr lvl="1"/>
            <a:r>
              <a:rPr lang="en-US" sz="2400" dirty="0"/>
              <a:t>Strings</a:t>
            </a:r>
          </a:p>
          <a:p>
            <a:r>
              <a:rPr lang="en-US" sz="2400" dirty="0"/>
              <a:t>Object Types</a:t>
            </a:r>
          </a:p>
          <a:p>
            <a:pPr lvl="1"/>
            <a:r>
              <a:rPr lang="en-US" sz="2400" dirty="0"/>
              <a:t>Dictionary</a:t>
            </a:r>
          </a:p>
          <a:p>
            <a:pPr lvl="1"/>
            <a:r>
              <a:rPr lang="en-US" sz="2400" dirty="0"/>
              <a:t>Feature</a:t>
            </a:r>
          </a:p>
          <a:p>
            <a:pPr lvl="1"/>
            <a:r>
              <a:rPr lang="en-US" sz="2400" dirty="0"/>
              <a:t>Array</a:t>
            </a:r>
          </a:p>
          <a:p>
            <a:pPr lvl="1"/>
            <a:r>
              <a:rPr lang="en-US" sz="2400" dirty="0"/>
              <a:t>Point</a:t>
            </a:r>
          </a:p>
          <a:p>
            <a:pPr lvl="1"/>
            <a:r>
              <a:rPr lang="en-US" sz="2400" dirty="0"/>
              <a:t>Line</a:t>
            </a:r>
          </a:p>
          <a:p>
            <a:pPr lvl="1"/>
            <a:r>
              <a:rPr lang="en-US" sz="2400" dirty="0"/>
              <a:t>Polygon</a:t>
            </a:r>
          </a:p>
          <a:p>
            <a:pPr lvl="1"/>
            <a:r>
              <a:rPr lang="en-US" sz="2400" dirty="0"/>
              <a:t>Multipoint</a:t>
            </a:r>
          </a:p>
          <a:p>
            <a:pPr lvl="1"/>
            <a:endParaRPr lang="en-US" dirty="0"/>
          </a:p>
        </p:txBody>
      </p:sp>
      <p:sp>
        <p:nvSpPr>
          <p:cNvPr id="8" name="Content Placeholder 11"/>
          <p:cNvSpPr txBox="1">
            <a:spLocks/>
          </p:cNvSpPr>
          <p:nvPr/>
        </p:nvSpPr>
        <p:spPr>
          <a:xfrm>
            <a:off x="4587674" y="1584228"/>
            <a:ext cx="7226790" cy="3961807"/>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Font typeface="Lucida Grande"/>
              <a:buNone/>
            </a:pPr>
            <a:endParaRPr lang="en-US" sz="2000"/>
          </a:p>
          <a:p>
            <a:pPr marL="0" indent="0">
              <a:buFont typeface="Arial"/>
              <a:buNone/>
            </a:pPr>
            <a:endParaRPr lang="en-US" sz="2400"/>
          </a:p>
          <a:p>
            <a:endParaRPr lang="en-US" sz="2400" dirty="0"/>
          </a:p>
        </p:txBody>
      </p:sp>
      <p:sp>
        <p:nvSpPr>
          <p:cNvPr id="9" name="Content Placeholder 11"/>
          <p:cNvSpPr txBox="1">
            <a:spLocks/>
          </p:cNvSpPr>
          <p:nvPr/>
        </p:nvSpPr>
        <p:spPr>
          <a:xfrm>
            <a:off x="5015055" y="1909369"/>
            <a:ext cx="6716281" cy="485961"/>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Font typeface="Lucida Grande"/>
              <a:buNone/>
            </a:pPr>
            <a:r>
              <a:rPr lang="en-US" sz="2000" b="0" dirty="0" err="1">
                <a:solidFill>
                  <a:schemeClr val="accent1">
                    <a:lumMod val="75000"/>
                  </a:schemeClr>
                </a:solidFill>
                <a:latin typeface="Consolas" panose="020B0609020204030204" pitchFamily="49" charset="0"/>
              </a:rPr>
              <a:t>var</a:t>
            </a:r>
            <a:r>
              <a:rPr lang="en-US" sz="2000" b="0" dirty="0">
                <a:solidFill>
                  <a:schemeClr val="bg1"/>
                </a:solidFill>
                <a:latin typeface="Consolas" panose="020B0609020204030204" pitchFamily="49" charset="0"/>
              </a:rPr>
              <a:t> </a:t>
            </a:r>
            <a:r>
              <a:rPr lang="en-US" sz="2000" b="0" dirty="0" err="1">
                <a:solidFill>
                  <a:schemeClr val="bg1"/>
                </a:solidFill>
                <a:latin typeface="Consolas" panose="020B0609020204030204" pitchFamily="49" charset="0"/>
              </a:rPr>
              <a:t>myNumber</a:t>
            </a:r>
            <a:r>
              <a:rPr lang="en-US" sz="2000" b="0" dirty="0">
                <a:solidFill>
                  <a:schemeClr val="bg1"/>
                </a:solidFill>
                <a:latin typeface="Consolas" panose="020B0609020204030204" pitchFamily="49" charset="0"/>
              </a:rPr>
              <a:t> = 10;</a:t>
            </a:r>
          </a:p>
          <a:p>
            <a:pPr marL="283464" lvl="1" indent="0">
              <a:buFont typeface="Lucida Grande"/>
              <a:buNone/>
            </a:pPr>
            <a:r>
              <a:rPr lang="en-US" sz="2000" b="0" dirty="0" err="1">
                <a:solidFill>
                  <a:schemeClr val="accent1">
                    <a:lumMod val="75000"/>
                  </a:schemeClr>
                </a:solidFill>
                <a:latin typeface="Consolas" panose="020B0609020204030204" pitchFamily="49" charset="0"/>
              </a:rPr>
              <a:t>var</a:t>
            </a:r>
            <a:r>
              <a:rPr lang="en-US" sz="2000" b="0" dirty="0">
                <a:solidFill>
                  <a:schemeClr val="bg1"/>
                </a:solidFill>
                <a:latin typeface="Consolas" panose="020B0609020204030204" pitchFamily="49" charset="0"/>
              </a:rPr>
              <a:t> </a:t>
            </a:r>
            <a:r>
              <a:rPr lang="en-US" sz="2000" b="0" dirty="0" err="1">
                <a:solidFill>
                  <a:schemeClr val="bg1"/>
                </a:solidFill>
                <a:latin typeface="Consolas" panose="020B0609020204030204" pitchFamily="49" charset="0"/>
              </a:rPr>
              <a:t>myText</a:t>
            </a:r>
            <a:r>
              <a:rPr lang="en-US" sz="2000" b="0" dirty="0">
                <a:solidFill>
                  <a:schemeClr val="bg1"/>
                </a:solidFill>
                <a:latin typeface="Consolas" panose="020B0609020204030204" pitchFamily="49" charset="0"/>
              </a:rPr>
              <a:t> = “Hello”;  </a:t>
            </a:r>
          </a:p>
          <a:p>
            <a:pPr marL="283464" lvl="1" indent="0">
              <a:buFont typeface="Lucida Grande"/>
              <a:buNone/>
            </a:pPr>
            <a:r>
              <a:rPr lang="en-US" sz="2000" b="0" dirty="0" err="1">
                <a:solidFill>
                  <a:schemeClr val="accent1">
                    <a:lumMod val="75000"/>
                  </a:schemeClr>
                </a:solidFill>
                <a:latin typeface="Consolas" panose="020B0609020204030204" pitchFamily="49" charset="0"/>
              </a:rPr>
              <a:t>var</a:t>
            </a:r>
            <a:r>
              <a:rPr lang="en-US" sz="2000" b="0" dirty="0">
                <a:solidFill>
                  <a:schemeClr val="bg1"/>
                </a:solidFill>
                <a:latin typeface="Consolas" panose="020B0609020204030204" pitchFamily="49" charset="0"/>
              </a:rPr>
              <a:t> </a:t>
            </a:r>
            <a:r>
              <a:rPr lang="en-US" sz="2000" b="0" dirty="0" err="1">
                <a:solidFill>
                  <a:schemeClr val="bg1"/>
                </a:solidFill>
                <a:latin typeface="Consolas" panose="020B0609020204030204" pitchFamily="49" charset="0"/>
              </a:rPr>
              <a:t>myDate</a:t>
            </a:r>
            <a:r>
              <a:rPr lang="en-US" sz="2000" b="0" dirty="0">
                <a:solidFill>
                  <a:schemeClr val="bg1"/>
                </a:solidFill>
                <a:latin typeface="Consolas" panose="020B0609020204030204" pitchFamily="49" charset="0"/>
              </a:rPr>
              <a:t> = Date(2015,1,1); </a:t>
            </a:r>
          </a:p>
          <a:p>
            <a:pPr marL="283464" lvl="1" indent="0">
              <a:buNone/>
            </a:pPr>
            <a:r>
              <a:rPr lang="en-US" sz="2000" b="0" dirty="0" err="1">
                <a:solidFill>
                  <a:schemeClr val="accent1">
                    <a:lumMod val="75000"/>
                  </a:schemeClr>
                </a:solidFill>
                <a:latin typeface="Consolas" panose="020B0609020204030204" pitchFamily="49" charset="0"/>
              </a:rPr>
              <a:t>var</a:t>
            </a:r>
            <a:r>
              <a:rPr lang="en-US" sz="2000" b="0" dirty="0">
                <a:solidFill>
                  <a:schemeClr val="bg1"/>
                </a:solidFill>
                <a:latin typeface="Consolas" panose="020B0609020204030204" pitchFamily="49" charset="0"/>
              </a:rPr>
              <a:t> </a:t>
            </a:r>
            <a:r>
              <a:rPr lang="en-US" sz="2000" b="0" dirty="0" err="1">
                <a:solidFill>
                  <a:schemeClr val="bg1"/>
                </a:solidFill>
                <a:latin typeface="Consolas" panose="020B0609020204030204" pitchFamily="49" charset="0"/>
              </a:rPr>
              <a:t>myBool</a:t>
            </a:r>
            <a:r>
              <a:rPr lang="en-US" sz="2000" b="0" dirty="0">
                <a:solidFill>
                  <a:schemeClr val="bg1"/>
                </a:solidFill>
                <a:latin typeface="Consolas" panose="020B0609020204030204" pitchFamily="49" charset="0"/>
              </a:rPr>
              <a:t> = true;</a:t>
            </a:r>
          </a:p>
          <a:p>
            <a:pPr marL="283464" lvl="1" indent="0">
              <a:buNone/>
            </a:pPr>
            <a:r>
              <a:rPr lang="en-US" sz="2000" b="0" dirty="0" err="1">
                <a:solidFill>
                  <a:schemeClr val="accent1">
                    <a:lumMod val="75000"/>
                  </a:schemeClr>
                </a:solidFill>
                <a:latin typeface="Consolas" panose="020B0609020204030204" pitchFamily="49" charset="0"/>
              </a:rPr>
              <a:t>var</a:t>
            </a:r>
            <a:r>
              <a:rPr lang="en-US" sz="2000" b="0" dirty="0">
                <a:solidFill>
                  <a:schemeClr val="bg1"/>
                </a:solidFill>
                <a:latin typeface="Consolas" panose="020B0609020204030204" pitchFamily="49" charset="0"/>
              </a:rPr>
              <a:t> </a:t>
            </a:r>
            <a:r>
              <a:rPr lang="en-US" sz="2000" b="0" dirty="0" err="1">
                <a:solidFill>
                  <a:schemeClr val="bg1"/>
                </a:solidFill>
                <a:latin typeface="Consolas" panose="020B0609020204030204" pitchFamily="49" charset="0"/>
              </a:rPr>
              <a:t>myDictionary</a:t>
            </a:r>
            <a:r>
              <a:rPr lang="en-US" sz="2000" b="0" dirty="0">
                <a:solidFill>
                  <a:schemeClr val="bg1"/>
                </a:solidFill>
                <a:latin typeface="Consolas" panose="020B0609020204030204" pitchFamily="49" charset="0"/>
              </a:rPr>
              <a:t> = { “key1”: 10 };</a:t>
            </a:r>
          </a:p>
          <a:p>
            <a:pPr marL="283464" lvl="1" indent="0">
              <a:buNone/>
            </a:pPr>
            <a:r>
              <a:rPr lang="en-US" sz="2000" b="0" dirty="0" err="1">
                <a:solidFill>
                  <a:schemeClr val="accent1">
                    <a:lumMod val="75000"/>
                  </a:schemeClr>
                </a:solidFill>
                <a:latin typeface="Consolas" panose="020B0609020204030204" pitchFamily="49" charset="0"/>
              </a:rPr>
              <a:t>var</a:t>
            </a:r>
            <a:r>
              <a:rPr lang="en-US" sz="2000" b="0" dirty="0">
                <a:solidFill>
                  <a:schemeClr val="bg1"/>
                </a:solidFill>
                <a:latin typeface="Consolas" panose="020B0609020204030204" pitchFamily="49" charset="0"/>
              </a:rPr>
              <a:t> </a:t>
            </a:r>
            <a:r>
              <a:rPr lang="en-US" sz="2000" b="0" dirty="0" err="1">
                <a:solidFill>
                  <a:schemeClr val="bg1"/>
                </a:solidFill>
                <a:latin typeface="Consolas" panose="020B0609020204030204" pitchFamily="49" charset="0"/>
              </a:rPr>
              <a:t>myFeature</a:t>
            </a:r>
            <a:r>
              <a:rPr lang="en-US" sz="2000" b="0" dirty="0">
                <a:solidFill>
                  <a:schemeClr val="bg1"/>
                </a:solidFill>
                <a:latin typeface="Consolas" panose="020B0609020204030204" pitchFamily="49" charset="0"/>
              </a:rPr>
              <a:t> = { “geometry”:  {…}, 									“attributes” {“key1”: 10 }};</a:t>
            </a:r>
          </a:p>
          <a:p>
            <a:pPr marL="283464" lvl="1" indent="0">
              <a:buNone/>
            </a:pPr>
            <a:r>
              <a:rPr lang="en-US" sz="2000" b="0" dirty="0" err="1">
                <a:solidFill>
                  <a:schemeClr val="accent1">
                    <a:lumMod val="75000"/>
                  </a:schemeClr>
                </a:solidFill>
                <a:latin typeface="Consolas" panose="020B0609020204030204" pitchFamily="49" charset="0"/>
              </a:rPr>
              <a:t>var</a:t>
            </a:r>
            <a:r>
              <a:rPr lang="en-US" sz="2000" b="0" dirty="0">
                <a:solidFill>
                  <a:schemeClr val="bg1"/>
                </a:solidFill>
                <a:latin typeface="Consolas" panose="020B0609020204030204" pitchFamily="49" charset="0"/>
              </a:rPr>
              <a:t> </a:t>
            </a:r>
            <a:r>
              <a:rPr lang="en-US" sz="2000" b="0" dirty="0" err="1">
                <a:solidFill>
                  <a:schemeClr val="bg1"/>
                </a:solidFill>
                <a:latin typeface="Consolas" panose="020B0609020204030204" pitchFamily="49" charset="0"/>
              </a:rPr>
              <a:t>myArray</a:t>
            </a:r>
            <a:r>
              <a:rPr lang="en-US" sz="2000" b="0" dirty="0">
                <a:solidFill>
                  <a:schemeClr val="bg1"/>
                </a:solidFill>
                <a:latin typeface="Consolas" panose="020B0609020204030204" pitchFamily="49" charset="0"/>
              </a:rPr>
              <a:t> = [1,2,3];</a:t>
            </a:r>
          </a:p>
          <a:p>
            <a:pPr marL="283464" lvl="1" indent="0">
              <a:buNone/>
            </a:pPr>
            <a:r>
              <a:rPr lang="en-US" sz="2000" b="0" dirty="0" err="1">
                <a:solidFill>
                  <a:schemeClr val="accent1">
                    <a:lumMod val="75000"/>
                  </a:schemeClr>
                </a:solidFill>
                <a:latin typeface="Consolas" panose="020B0609020204030204" pitchFamily="49" charset="0"/>
              </a:rPr>
              <a:t>var</a:t>
            </a:r>
            <a:r>
              <a:rPr lang="en-US" sz="2000" b="0" dirty="0">
                <a:solidFill>
                  <a:schemeClr val="bg1"/>
                </a:solidFill>
                <a:latin typeface="Consolas" panose="020B0609020204030204" pitchFamily="49" charset="0"/>
              </a:rPr>
              <a:t> </a:t>
            </a:r>
            <a:r>
              <a:rPr lang="en-US" sz="2000" b="0" dirty="0" err="1">
                <a:solidFill>
                  <a:schemeClr val="bg1"/>
                </a:solidFill>
                <a:latin typeface="Consolas" panose="020B0609020204030204" pitchFamily="49" charset="0"/>
              </a:rPr>
              <a:t>myPoint</a:t>
            </a:r>
            <a:r>
              <a:rPr lang="en-US" sz="2000" b="0" dirty="0">
                <a:solidFill>
                  <a:schemeClr val="bg1"/>
                </a:solidFill>
                <a:latin typeface="Consolas" panose="020B0609020204030204" pitchFamily="49" charset="0"/>
              </a:rPr>
              <a:t> = Point({….});</a:t>
            </a:r>
          </a:p>
          <a:p>
            <a:pPr marL="283464" lvl="1" indent="0">
              <a:buNone/>
            </a:pPr>
            <a:endParaRPr lang="en-US" sz="2000" dirty="0">
              <a:solidFill>
                <a:schemeClr val="bg1"/>
              </a:solidFill>
            </a:endParaRPr>
          </a:p>
          <a:p>
            <a:pPr marL="283464" lvl="1" indent="0">
              <a:buFont typeface="Lucida Grande"/>
              <a:buNone/>
            </a:pPr>
            <a:endParaRPr lang="en-US" sz="2000" dirty="0">
              <a:solidFill>
                <a:schemeClr val="bg1"/>
              </a:solidFill>
            </a:endParaRPr>
          </a:p>
        </p:txBody>
      </p:sp>
      <p:sp>
        <p:nvSpPr>
          <p:cNvPr id="10" name="Content Placeholder 11"/>
          <p:cNvSpPr txBox="1">
            <a:spLocks/>
          </p:cNvSpPr>
          <p:nvPr/>
        </p:nvSpPr>
        <p:spPr>
          <a:xfrm>
            <a:off x="4798088" y="5628655"/>
            <a:ext cx="7150213" cy="834214"/>
          </a:xfrm>
          <a:prstGeom prst="rect">
            <a:avLst/>
          </a:prstGeom>
          <a:no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0" indent="0">
              <a:buNone/>
            </a:pPr>
            <a:r>
              <a:rPr lang="en-US" dirty="0"/>
              <a:t>Dates, Dictionary, Feature, Point, Line… all have overloaded constructors. </a:t>
            </a:r>
          </a:p>
        </p:txBody>
      </p:sp>
    </p:spTree>
    <p:extLst>
      <p:ext uri="{BB962C8B-B14F-4D97-AF65-F5344CB8AC3E}">
        <p14:creationId xmlns:p14="http://schemas.microsoft.com/office/powerpoint/2010/main" val="615557225"/>
      </p:ext>
    </p:extLst>
  </p:cSld>
  <p:clrMapOvr>
    <a:masterClrMapping/>
  </p:clrMapOvr>
  <p:transition spd="med">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Group 38">
            <a:extLst>
              <a:ext uri="{FF2B5EF4-FFF2-40B4-BE49-F238E27FC236}">
                <a16:creationId xmlns:a16="http://schemas.microsoft.com/office/drawing/2014/main" id="{C621C607-3310-3B46-AF45-EA8305B8A554}"/>
              </a:ext>
            </a:extLst>
          </p:cNvPr>
          <p:cNvGrpSpPr/>
          <p:nvPr/>
        </p:nvGrpSpPr>
        <p:grpSpPr>
          <a:xfrm>
            <a:off x="-7429" y="0"/>
            <a:ext cx="12206856" cy="6885432"/>
            <a:chOff x="-7429" y="0"/>
            <a:chExt cx="12206856" cy="6885432"/>
          </a:xfrm>
        </p:grpSpPr>
        <p:sp>
          <p:nvSpPr>
            <p:cNvPr id="40" name="shading (lower right)">
              <a:extLst>
                <a:ext uri="{FF2B5EF4-FFF2-40B4-BE49-F238E27FC236}">
                  <a16:creationId xmlns:a16="http://schemas.microsoft.com/office/drawing/2014/main" id="{309A59BE-25AB-C042-A839-C19C077BADC3}"/>
                </a:ext>
              </a:extLst>
            </p:cNvPr>
            <p:cNvSpPr/>
            <p:nvPr/>
          </p:nvSpPr>
          <p:spPr bwMode="auto">
            <a:xfrm>
              <a:off x="0" y="0"/>
              <a:ext cx="12199427" cy="6885432"/>
            </a:xfrm>
            <a:prstGeom prst="rect">
              <a:avLst/>
            </a:prstGeom>
            <a:gradFill flip="none" rotWithShape="1">
              <a:gsLst>
                <a:gs pos="13000">
                  <a:srgbClr val="0F228C"/>
                </a:gs>
                <a:gs pos="60000">
                  <a:srgbClr val="5825D1"/>
                </a:gs>
                <a:gs pos="0">
                  <a:srgbClr val="07157F"/>
                </a:gs>
              </a:gsLst>
              <a:lin ang="150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nvGrpSpPr>
            <p:cNvPr id="41" name="Group 40">
              <a:extLst>
                <a:ext uri="{FF2B5EF4-FFF2-40B4-BE49-F238E27FC236}">
                  <a16:creationId xmlns:a16="http://schemas.microsoft.com/office/drawing/2014/main" id="{5EE2038B-FA4D-584E-ADE5-3BF76B14BB18}"/>
                </a:ext>
              </a:extLst>
            </p:cNvPr>
            <p:cNvGrpSpPr/>
            <p:nvPr/>
          </p:nvGrpSpPr>
          <p:grpSpPr>
            <a:xfrm>
              <a:off x="0" y="0"/>
              <a:ext cx="12192000" cy="6858000"/>
              <a:chOff x="0" y="0"/>
              <a:chExt cx="12192000" cy="6858000"/>
            </a:xfrm>
          </p:grpSpPr>
          <p:grpSp>
            <p:nvGrpSpPr>
              <p:cNvPr id="43" name="Group 42" hidden="1">
                <a:extLst>
                  <a:ext uri="{FF2B5EF4-FFF2-40B4-BE49-F238E27FC236}">
                    <a16:creationId xmlns:a16="http://schemas.microsoft.com/office/drawing/2014/main" id="{B3BC9E21-6395-7749-8E4E-E286034B3296}"/>
                  </a:ext>
                </a:extLst>
              </p:cNvPr>
              <p:cNvGrpSpPr/>
              <p:nvPr/>
            </p:nvGrpSpPr>
            <p:grpSpPr>
              <a:xfrm>
                <a:off x="0" y="0"/>
                <a:ext cx="12192000" cy="6858000"/>
                <a:chOff x="0" y="0"/>
                <a:chExt cx="12192000" cy="6858000"/>
              </a:xfrm>
            </p:grpSpPr>
            <p:sp>
              <p:nvSpPr>
                <p:cNvPr id="61" name="Rectangle 60">
                  <a:extLst>
                    <a:ext uri="{FF2B5EF4-FFF2-40B4-BE49-F238E27FC236}">
                      <a16:creationId xmlns:a16="http://schemas.microsoft.com/office/drawing/2014/main" id="{3043550C-AD73-284D-A3E7-7DB76A4BC27A}"/>
                    </a:ext>
                  </a:extLst>
                </p:cNvPr>
                <p:cNvSpPr/>
                <p:nvPr/>
              </p:nvSpPr>
              <p:spPr bwMode="auto">
                <a:xfrm>
                  <a:off x="0" y="0"/>
                  <a:ext cx="12192000" cy="6858000"/>
                </a:xfrm>
                <a:prstGeom prst="rect">
                  <a:avLst/>
                </a:prstGeom>
                <a:gradFill>
                  <a:gsLst>
                    <a:gs pos="35000">
                      <a:srgbClr val="143F95"/>
                    </a:gs>
                    <a:gs pos="82000">
                      <a:srgbClr val="0E53C1"/>
                    </a:gs>
                    <a:gs pos="7000">
                      <a:srgbClr val="1E3073"/>
                    </a:gs>
                  </a:gsLst>
                  <a:path path="circle">
                    <a:fillToRect t="100000" r="100000"/>
                  </a:path>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62" name="Picture 61">
                  <a:extLst>
                    <a:ext uri="{FF2B5EF4-FFF2-40B4-BE49-F238E27FC236}">
                      <a16:creationId xmlns:a16="http://schemas.microsoft.com/office/drawing/2014/main" id="{BB771B61-B018-F24A-80EC-B7D4D5215903}"/>
                    </a:ext>
                  </a:extLst>
                </p:cNvPr>
                <p:cNvPicPr>
                  <a:picLocks noChangeAspect="1"/>
                </p:cNvPicPr>
                <p:nvPr/>
              </p:nvPicPr>
              <p:blipFill rotWithShape="1">
                <a:blip r:embed="rId3" cstate="screen">
                  <a:duotone>
                    <a:prstClr val="black"/>
                    <a:schemeClr val="accent4">
                      <a:tint val="45000"/>
                      <a:satMod val="400000"/>
                    </a:schemeClr>
                  </a:duotone>
                  <a:alphaModFix amt="41000"/>
                  <a:extLst>
                    <a:ext uri="{28A0092B-C50C-407E-A947-70E740481C1C}">
                      <a14:useLocalDpi xmlns:a14="http://schemas.microsoft.com/office/drawing/2010/main"/>
                    </a:ext>
                  </a:extLst>
                </a:blip>
                <a:srcRect/>
                <a:stretch/>
              </p:blipFill>
              <p:spPr>
                <a:xfrm>
                  <a:off x="9021" y="4810991"/>
                  <a:ext cx="2930236" cy="2047009"/>
                </a:xfrm>
                <a:prstGeom prst="rect">
                  <a:avLst/>
                </a:prstGeom>
              </p:spPr>
            </p:pic>
          </p:grpSp>
          <p:grpSp>
            <p:nvGrpSpPr>
              <p:cNvPr id="44" name="Group 43">
                <a:extLst>
                  <a:ext uri="{FF2B5EF4-FFF2-40B4-BE49-F238E27FC236}">
                    <a16:creationId xmlns:a16="http://schemas.microsoft.com/office/drawing/2014/main" id="{849AFC9B-28AD-8E45-BB2A-E2F1EAE972FA}"/>
                  </a:ext>
                </a:extLst>
              </p:cNvPr>
              <p:cNvGrpSpPr/>
              <p:nvPr/>
            </p:nvGrpSpPr>
            <p:grpSpPr>
              <a:xfrm>
                <a:off x="208303" y="146055"/>
                <a:ext cx="11731071" cy="6595922"/>
                <a:chOff x="208303" y="146055"/>
                <a:chExt cx="11731071" cy="6595922"/>
              </a:xfrm>
            </p:grpSpPr>
            <p:grpSp>
              <p:nvGrpSpPr>
                <p:cNvPr id="45" name="Group 44">
                  <a:extLst>
                    <a:ext uri="{FF2B5EF4-FFF2-40B4-BE49-F238E27FC236}">
                      <a16:creationId xmlns:a16="http://schemas.microsoft.com/office/drawing/2014/main" id="{C9424D81-C069-4E46-AAE5-AA296B3BD161}"/>
                    </a:ext>
                  </a:extLst>
                </p:cNvPr>
                <p:cNvGrpSpPr/>
                <p:nvPr/>
              </p:nvGrpSpPr>
              <p:grpSpPr>
                <a:xfrm>
                  <a:off x="11604987" y="146055"/>
                  <a:ext cx="334387" cy="435843"/>
                  <a:chOff x="11604987" y="146055"/>
                  <a:chExt cx="334387" cy="435843"/>
                </a:xfrm>
              </p:grpSpPr>
              <p:grpSp>
                <p:nvGrpSpPr>
                  <p:cNvPr id="53" name="Group 52">
                    <a:extLst>
                      <a:ext uri="{FF2B5EF4-FFF2-40B4-BE49-F238E27FC236}">
                        <a16:creationId xmlns:a16="http://schemas.microsoft.com/office/drawing/2014/main" id="{B63B6FD3-A056-1840-80B5-FBAB42E5BEB2}"/>
                      </a:ext>
                    </a:extLst>
                  </p:cNvPr>
                  <p:cNvGrpSpPr>
                    <a:grpSpLocks noChangeAspect="1"/>
                  </p:cNvGrpSpPr>
                  <p:nvPr/>
                </p:nvGrpSpPr>
                <p:grpSpPr>
                  <a:xfrm>
                    <a:off x="11770125" y="399018"/>
                    <a:ext cx="169249" cy="182880"/>
                    <a:chOff x="7310041" y="760941"/>
                    <a:chExt cx="1043386" cy="1127422"/>
                  </a:xfrm>
                </p:grpSpPr>
                <p:sp>
                  <p:nvSpPr>
                    <p:cNvPr id="58" name="Freeform 57">
                      <a:extLst>
                        <a:ext uri="{FF2B5EF4-FFF2-40B4-BE49-F238E27FC236}">
                          <a16:creationId xmlns:a16="http://schemas.microsoft.com/office/drawing/2014/main" id="{83C158CD-E1FF-B24D-949C-7E76B24B99C1}"/>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59" name="Rectangle 58">
                      <a:extLst>
                        <a:ext uri="{FF2B5EF4-FFF2-40B4-BE49-F238E27FC236}">
                          <a16:creationId xmlns:a16="http://schemas.microsoft.com/office/drawing/2014/main" id="{7157EE1C-BE0E-F04A-BF29-3E7D0805D27C}"/>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60" name="Rectangle 59">
                      <a:extLst>
                        <a:ext uri="{FF2B5EF4-FFF2-40B4-BE49-F238E27FC236}">
                          <a16:creationId xmlns:a16="http://schemas.microsoft.com/office/drawing/2014/main" id="{5911A597-98BD-EF45-A6EA-5E1BC2F600E7}"/>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grpSp>
                <p:nvGrpSpPr>
                  <p:cNvPr id="54" name="Group 53">
                    <a:extLst>
                      <a:ext uri="{FF2B5EF4-FFF2-40B4-BE49-F238E27FC236}">
                        <a16:creationId xmlns:a16="http://schemas.microsoft.com/office/drawing/2014/main" id="{F59291BC-A0D0-2E4E-A790-EC52C8ED4F36}"/>
                      </a:ext>
                    </a:extLst>
                  </p:cNvPr>
                  <p:cNvGrpSpPr>
                    <a:grpSpLocks noChangeAspect="1"/>
                  </p:cNvGrpSpPr>
                  <p:nvPr/>
                </p:nvGrpSpPr>
                <p:grpSpPr>
                  <a:xfrm>
                    <a:off x="11604987" y="146055"/>
                    <a:ext cx="73152" cy="73152"/>
                    <a:chOff x="7310041" y="760941"/>
                    <a:chExt cx="1043386" cy="1127422"/>
                  </a:xfrm>
                </p:grpSpPr>
                <p:sp>
                  <p:nvSpPr>
                    <p:cNvPr id="55" name="Freeform 54">
                      <a:extLst>
                        <a:ext uri="{FF2B5EF4-FFF2-40B4-BE49-F238E27FC236}">
                          <a16:creationId xmlns:a16="http://schemas.microsoft.com/office/drawing/2014/main" id="{EE0FEDC9-BBB2-B14A-9339-89204A62F241}"/>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56" name="Rectangle 55">
                      <a:extLst>
                        <a:ext uri="{FF2B5EF4-FFF2-40B4-BE49-F238E27FC236}">
                          <a16:creationId xmlns:a16="http://schemas.microsoft.com/office/drawing/2014/main" id="{EB2119A9-7EA2-5845-A235-037AC0DBA10C}"/>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57" name="Rectangle 56">
                      <a:extLst>
                        <a:ext uri="{FF2B5EF4-FFF2-40B4-BE49-F238E27FC236}">
                          <a16:creationId xmlns:a16="http://schemas.microsoft.com/office/drawing/2014/main" id="{B03B05E6-4648-D542-A571-796B35F7B860}"/>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grpSp>
            <p:grpSp>
              <p:nvGrpSpPr>
                <p:cNvPr id="46" name="Group 45">
                  <a:extLst>
                    <a:ext uri="{FF2B5EF4-FFF2-40B4-BE49-F238E27FC236}">
                      <a16:creationId xmlns:a16="http://schemas.microsoft.com/office/drawing/2014/main" id="{63623C7A-0EC6-844F-ADF5-F7FA0A3FFCDC}"/>
                    </a:ext>
                  </a:extLst>
                </p:cNvPr>
                <p:cNvGrpSpPr/>
                <p:nvPr/>
              </p:nvGrpSpPr>
              <p:grpSpPr>
                <a:xfrm>
                  <a:off x="208303" y="5787704"/>
                  <a:ext cx="437544" cy="389381"/>
                  <a:chOff x="9178262" y="1315181"/>
                  <a:chExt cx="437544" cy="389381"/>
                </a:xfrm>
              </p:grpSpPr>
              <p:pic>
                <p:nvPicPr>
                  <p:cNvPr id="51" name="Picture 50">
                    <a:extLst>
                      <a:ext uri="{FF2B5EF4-FFF2-40B4-BE49-F238E27FC236}">
                        <a16:creationId xmlns:a16="http://schemas.microsoft.com/office/drawing/2014/main" id="{2298A753-97DC-7542-AB9E-E121F1FDA67A}"/>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9445759" y="1521682"/>
                    <a:ext cx="170047" cy="182880"/>
                  </a:xfrm>
                  <a:prstGeom prst="rect">
                    <a:avLst/>
                  </a:prstGeom>
                </p:spPr>
              </p:pic>
              <p:pic>
                <p:nvPicPr>
                  <p:cNvPr id="52" name="Picture 51">
                    <a:extLst>
                      <a:ext uri="{FF2B5EF4-FFF2-40B4-BE49-F238E27FC236}">
                        <a16:creationId xmlns:a16="http://schemas.microsoft.com/office/drawing/2014/main" id="{CBCB8616-64A4-BF4D-8070-169BEB968756}"/>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9178262" y="1315181"/>
                    <a:ext cx="85024" cy="91440"/>
                  </a:xfrm>
                  <a:prstGeom prst="rect">
                    <a:avLst/>
                  </a:prstGeom>
                </p:spPr>
              </p:pic>
            </p:grpSp>
            <p:grpSp>
              <p:nvGrpSpPr>
                <p:cNvPr id="47" name="Group 46">
                  <a:extLst>
                    <a:ext uri="{FF2B5EF4-FFF2-40B4-BE49-F238E27FC236}">
                      <a16:creationId xmlns:a16="http://schemas.microsoft.com/office/drawing/2014/main" id="{A260D41B-692F-A944-B72D-DC9AECB64F61}"/>
                    </a:ext>
                  </a:extLst>
                </p:cNvPr>
                <p:cNvGrpSpPr/>
                <p:nvPr/>
              </p:nvGrpSpPr>
              <p:grpSpPr>
                <a:xfrm>
                  <a:off x="250899" y="6421937"/>
                  <a:ext cx="669934" cy="274320"/>
                  <a:chOff x="9445759" y="1430242"/>
                  <a:chExt cx="669934" cy="274320"/>
                </a:xfrm>
              </p:grpSpPr>
              <p:pic>
                <p:nvPicPr>
                  <p:cNvPr id="49" name="Picture 48">
                    <a:extLst>
                      <a:ext uri="{FF2B5EF4-FFF2-40B4-BE49-F238E27FC236}">
                        <a16:creationId xmlns:a16="http://schemas.microsoft.com/office/drawing/2014/main" id="{372DA1C8-07B8-334B-9E4B-BDEEF8AAE95C}"/>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9445759" y="1521682"/>
                    <a:ext cx="170047" cy="182880"/>
                  </a:xfrm>
                  <a:prstGeom prst="rect">
                    <a:avLst/>
                  </a:prstGeom>
                </p:spPr>
              </p:pic>
              <p:pic>
                <p:nvPicPr>
                  <p:cNvPr id="50" name="Picture 49">
                    <a:extLst>
                      <a:ext uri="{FF2B5EF4-FFF2-40B4-BE49-F238E27FC236}">
                        <a16:creationId xmlns:a16="http://schemas.microsoft.com/office/drawing/2014/main" id="{9AD6648A-236D-614C-997D-B8B446EAEB0A}"/>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0030669" y="1430242"/>
                    <a:ext cx="85024" cy="91440"/>
                  </a:xfrm>
                  <a:prstGeom prst="rect">
                    <a:avLst/>
                  </a:prstGeom>
                </p:spPr>
              </p:pic>
            </p:grpSp>
            <p:pic>
              <p:nvPicPr>
                <p:cNvPr id="48" name="Picture 47">
                  <a:extLst>
                    <a:ext uri="{FF2B5EF4-FFF2-40B4-BE49-F238E27FC236}">
                      <a16:creationId xmlns:a16="http://schemas.microsoft.com/office/drawing/2014/main" id="{E0149404-2613-F04E-A6DA-18F19B0AF6AF}"/>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118384" y="6650537"/>
                  <a:ext cx="85024" cy="91440"/>
                </a:xfrm>
                <a:prstGeom prst="rect">
                  <a:avLst/>
                </a:prstGeom>
              </p:spPr>
            </p:pic>
          </p:grpSp>
        </p:grpSp>
        <p:pic>
          <p:nvPicPr>
            <p:cNvPr id="42" name="Picture 41">
              <a:extLst>
                <a:ext uri="{FF2B5EF4-FFF2-40B4-BE49-F238E27FC236}">
                  <a16:creationId xmlns:a16="http://schemas.microsoft.com/office/drawing/2014/main" id="{0EBB6368-6741-7444-8C4B-8F6374D1BD8C}"/>
                </a:ext>
              </a:extLst>
            </p:cNvPr>
            <p:cNvPicPr>
              <a:picLocks noChangeAspect="1"/>
            </p:cNvPicPr>
            <p:nvPr/>
          </p:nvPicPr>
          <p:blipFill rotWithShape="1">
            <a:blip r:embed="rId6" cstate="screen">
              <a:alphaModFix amt="67000"/>
              <a:extLst>
                <a:ext uri="{28A0092B-C50C-407E-A947-70E740481C1C}">
                  <a14:useLocalDpi xmlns:a14="http://schemas.microsoft.com/office/drawing/2010/main"/>
                </a:ext>
              </a:extLst>
            </a:blip>
            <a:srcRect t="-58345"/>
            <a:stretch/>
          </p:blipFill>
          <p:spPr>
            <a:xfrm>
              <a:off x="-7429" y="5029200"/>
              <a:ext cx="3162521" cy="1849829"/>
            </a:xfrm>
            <a:prstGeom prst="rect">
              <a:avLst/>
            </a:prstGeom>
          </p:spPr>
        </p:pic>
      </p:grpSp>
      <p:sp>
        <p:nvSpPr>
          <p:cNvPr id="6" name="Title 1"/>
          <p:cNvSpPr>
            <a:spLocks noGrp="1"/>
          </p:cNvSpPr>
          <p:nvPr>
            <p:ph type="title"/>
          </p:nvPr>
        </p:nvSpPr>
        <p:spPr>
          <a:xfrm>
            <a:off x="685800" y="682625"/>
            <a:ext cx="10826496" cy="492443"/>
          </a:xfrm>
        </p:spPr>
        <p:txBody>
          <a:bodyPr/>
          <a:lstStyle/>
          <a:p>
            <a:r>
              <a:rPr lang="en-US" sz="3200" dirty="0"/>
              <a:t>Implicit and Explicit Type Casting</a:t>
            </a:r>
          </a:p>
        </p:txBody>
      </p:sp>
      <p:sp>
        <p:nvSpPr>
          <p:cNvPr id="7" name="Content Placeholder 2"/>
          <p:cNvSpPr>
            <a:spLocks noGrp="1"/>
          </p:cNvSpPr>
          <p:nvPr>
            <p:ph sz="half" idx="2"/>
          </p:nvPr>
        </p:nvSpPr>
        <p:spPr>
          <a:xfrm>
            <a:off x="889443" y="1051957"/>
            <a:ext cx="10369296" cy="3429000"/>
          </a:xfrm>
        </p:spPr>
        <p:txBody>
          <a:bodyPr/>
          <a:lstStyle/>
          <a:p>
            <a:r>
              <a:rPr lang="en-US" sz="2400" dirty="0"/>
              <a:t>Implicit casting</a:t>
            </a:r>
          </a:p>
          <a:p>
            <a:pPr marL="800100" lvl="1" indent="-342900">
              <a:buFont typeface="Arial" panose="020B0604020202020204" pitchFamily="34" charset="0"/>
              <a:buChar char="•"/>
            </a:pPr>
            <a:r>
              <a:rPr lang="en-US" sz="2400" dirty="0"/>
              <a:t>For function parameters</a:t>
            </a:r>
          </a:p>
          <a:p>
            <a:pPr marL="800100" lvl="1" indent="-342900">
              <a:buFont typeface="Arial" panose="020B0604020202020204" pitchFamily="34" charset="0"/>
              <a:buChar char="•"/>
            </a:pPr>
            <a:r>
              <a:rPr lang="en-US" sz="2400" dirty="0"/>
              <a:t>For expressions</a:t>
            </a:r>
          </a:p>
          <a:p>
            <a:r>
              <a:rPr lang="en-US" sz="2400" dirty="0"/>
              <a:t>Explicit casting</a:t>
            </a:r>
          </a:p>
          <a:p>
            <a:pPr marL="800100" lvl="1" indent="-342900">
              <a:buFont typeface="Arial" panose="020B0604020202020204" pitchFamily="34" charset="0"/>
              <a:buChar char="•"/>
            </a:pPr>
            <a:r>
              <a:rPr lang="en-US" sz="2400" dirty="0"/>
              <a:t>Functions cast between types</a:t>
            </a:r>
          </a:p>
          <a:p>
            <a:pPr marL="800100" lvl="1" indent="-342900">
              <a:buFont typeface="Arial" panose="020B0604020202020204" pitchFamily="34" charset="0"/>
              <a:buChar char="•"/>
            </a:pPr>
            <a:r>
              <a:rPr lang="en-US" sz="2400" dirty="0"/>
              <a:t>Number, text, date, </a:t>
            </a:r>
            <a:r>
              <a:rPr lang="en-US" sz="2400" dirty="0" err="1"/>
              <a:t>boolean</a:t>
            </a:r>
            <a:endParaRPr lang="en-US" sz="2400" dirty="0"/>
          </a:p>
        </p:txBody>
      </p:sp>
      <p:sp>
        <p:nvSpPr>
          <p:cNvPr id="8" name="Content Placeholder 11"/>
          <p:cNvSpPr txBox="1">
            <a:spLocks/>
          </p:cNvSpPr>
          <p:nvPr/>
        </p:nvSpPr>
        <p:spPr>
          <a:xfrm>
            <a:off x="6169905" y="1584229"/>
            <a:ext cx="5088834" cy="2381484"/>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Font typeface="Lucida Grande"/>
              <a:buNone/>
            </a:pPr>
            <a:endParaRPr lang="en-US" sz="2000" dirty="0"/>
          </a:p>
          <a:p>
            <a:pPr marL="0" indent="0">
              <a:buFont typeface="Arial"/>
              <a:buNone/>
            </a:pPr>
            <a:endParaRPr lang="en-US" sz="2400" dirty="0"/>
          </a:p>
          <a:p>
            <a:endParaRPr lang="en-US" sz="2400" dirty="0"/>
          </a:p>
        </p:txBody>
      </p:sp>
      <p:sp>
        <p:nvSpPr>
          <p:cNvPr id="9" name="Content Placeholder 11"/>
          <p:cNvSpPr txBox="1">
            <a:spLocks/>
          </p:cNvSpPr>
          <p:nvPr/>
        </p:nvSpPr>
        <p:spPr>
          <a:xfrm>
            <a:off x="6428322" y="1723136"/>
            <a:ext cx="4572000" cy="485961"/>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Font typeface="Lucida Grande"/>
              <a:buNone/>
            </a:pPr>
            <a:r>
              <a:rPr lang="en-US" sz="2000" dirty="0">
                <a:solidFill>
                  <a:schemeClr val="bg1"/>
                </a:solidFill>
                <a:latin typeface="Consolas" panose="020B0609020204030204" pitchFamily="49" charset="0"/>
              </a:rPr>
              <a:t>Implicit Casting</a:t>
            </a:r>
          </a:p>
          <a:p>
            <a:pPr marL="283464" lvl="1" indent="0">
              <a:buFont typeface="Lucida Grande"/>
              <a:buNone/>
            </a:pPr>
            <a:r>
              <a:rPr lang="en-US" sz="2000" b="0" dirty="0">
                <a:solidFill>
                  <a:schemeClr val="accent1">
                    <a:lumMod val="75000"/>
                  </a:schemeClr>
                </a:solidFill>
                <a:latin typeface="Consolas" panose="020B0609020204030204" pitchFamily="49" charset="0"/>
              </a:rPr>
              <a:t>return </a:t>
            </a:r>
            <a:r>
              <a:rPr lang="en-US" sz="2000" b="0" dirty="0">
                <a:solidFill>
                  <a:schemeClr val="bg1"/>
                </a:solidFill>
                <a:latin typeface="Consolas" panose="020B0609020204030204" pitchFamily="49" charset="0"/>
              </a:rPr>
              <a:t>10 + “Hello”</a:t>
            </a:r>
          </a:p>
          <a:p>
            <a:pPr marL="283464" lvl="1" indent="0">
              <a:buFont typeface="Lucida Grande"/>
              <a:buNone/>
            </a:pPr>
            <a:endParaRPr lang="en-US" sz="2000" dirty="0">
              <a:solidFill>
                <a:schemeClr val="bg1"/>
              </a:solidFill>
              <a:latin typeface="Consolas" panose="020B0609020204030204" pitchFamily="49" charset="0"/>
            </a:endParaRPr>
          </a:p>
          <a:p>
            <a:pPr marL="283464" lvl="1" indent="0">
              <a:buFont typeface="Lucida Grande"/>
              <a:buNone/>
            </a:pPr>
            <a:r>
              <a:rPr lang="en-US" sz="2000" dirty="0">
                <a:solidFill>
                  <a:schemeClr val="bg1"/>
                </a:solidFill>
                <a:latin typeface="Consolas" panose="020B0609020204030204" pitchFamily="49" charset="0"/>
              </a:rPr>
              <a:t>Explicit Casting:</a:t>
            </a:r>
          </a:p>
          <a:p>
            <a:pPr marL="283464" lvl="1" indent="0">
              <a:buNone/>
            </a:pPr>
            <a:r>
              <a:rPr lang="en-US" sz="2000" b="0" dirty="0">
                <a:solidFill>
                  <a:schemeClr val="accent1">
                    <a:lumMod val="75000"/>
                  </a:schemeClr>
                </a:solidFill>
                <a:latin typeface="Consolas" panose="020B0609020204030204" pitchFamily="49" charset="0"/>
              </a:rPr>
              <a:t>return text</a:t>
            </a:r>
            <a:r>
              <a:rPr lang="en-US" sz="2000" b="0" dirty="0">
                <a:solidFill>
                  <a:schemeClr val="bg1"/>
                </a:solidFill>
                <a:latin typeface="Consolas" panose="020B0609020204030204" pitchFamily="49" charset="0"/>
              </a:rPr>
              <a:t>(10) + “Hello”</a:t>
            </a:r>
          </a:p>
          <a:p>
            <a:pPr marL="283464" lvl="1" indent="0">
              <a:buFont typeface="Lucida Grande"/>
              <a:buNone/>
            </a:pPr>
            <a:endParaRPr lang="en-US" sz="2000" dirty="0">
              <a:solidFill>
                <a:schemeClr val="bg1"/>
              </a:solidFill>
            </a:endParaRPr>
          </a:p>
          <a:p>
            <a:pPr marL="283464" lvl="1" indent="0">
              <a:buFont typeface="Lucida Grande"/>
              <a:buNone/>
            </a:pPr>
            <a:endParaRPr lang="en-US" sz="2000" dirty="0">
              <a:solidFill>
                <a:schemeClr val="bg1"/>
              </a:solidFill>
            </a:endParaRPr>
          </a:p>
          <a:p>
            <a:pPr marL="283464" lvl="1" indent="0">
              <a:buNone/>
            </a:pPr>
            <a:endParaRPr lang="en-US" sz="2000" dirty="0">
              <a:solidFill>
                <a:schemeClr val="bg1"/>
              </a:solidFill>
            </a:endParaRPr>
          </a:p>
          <a:p>
            <a:pPr marL="283464" lvl="1" indent="0">
              <a:buFont typeface="Lucida Grande"/>
              <a:buNone/>
            </a:pPr>
            <a:endParaRPr lang="en-US" sz="2000" dirty="0">
              <a:solidFill>
                <a:schemeClr val="bg1"/>
              </a:solidFill>
            </a:endParaRPr>
          </a:p>
        </p:txBody>
      </p:sp>
    </p:spTree>
    <p:extLst>
      <p:ext uri="{BB962C8B-B14F-4D97-AF65-F5344CB8AC3E}">
        <p14:creationId xmlns:p14="http://schemas.microsoft.com/office/powerpoint/2010/main" val="557667181"/>
      </p:ext>
    </p:extLst>
  </p:cSld>
  <p:clrMapOvr>
    <a:masterClrMapping/>
  </p:clrMapOvr>
  <p:transition spd="med">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Group 38">
            <a:extLst>
              <a:ext uri="{FF2B5EF4-FFF2-40B4-BE49-F238E27FC236}">
                <a16:creationId xmlns:a16="http://schemas.microsoft.com/office/drawing/2014/main" id="{0051C49B-8ACE-BD44-B0FB-B8EB7F40B345}"/>
              </a:ext>
            </a:extLst>
          </p:cNvPr>
          <p:cNvGrpSpPr/>
          <p:nvPr/>
        </p:nvGrpSpPr>
        <p:grpSpPr>
          <a:xfrm>
            <a:off x="-7429" y="0"/>
            <a:ext cx="12206856" cy="6885432"/>
            <a:chOff x="-7429" y="0"/>
            <a:chExt cx="12206856" cy="6885432"/>
          </a:xfrm>
        </p:grpSpPr>
        <p:sp>
          <p:nvSpPr>
            <p:cNvPr id="40" name="shading (lower right)">
              <a:extLst>
                <a:ext uri="{FF2B5EF4-FFF2-40B4-BE49-F238E27FC236}">
                  <a16:creationId xmlns:a16="http://schemas.microsoft.com/office/drawing/2014/main" id="{5F5BD9DC-43E9-464C-A188-06C52A287E34}"/>
                </a:ext>
              </a:extLst>
            </p:cNvPr>
            <p:cNvSpPr/>
            <p:nvPr/>
          </p:nvSpPr>
          <p:spPr bwMode="auto">
            <a:xfrm>
              <a:off x="0" y="0"/>
              <a:ext cx="12199427" cy="6885432"/>
            </a:xfrm>
            <a:prstGeom prst="rect">
              <a:avLst/>
            </a:prstGeom>
            <a:gradFill flip="none" rotWithShape="1">
              <a:gsLst>
                <a:gs pos="13000">
                  <a:srgbClr val="0F228C"/>
                </a:gs>
                <a:gs pos="60000">
                  <a:srgbClr val="5825D1"/>
                </a:gs>
                <a:gs pos="0">
                  <a:srgbClr val="07157F"/>
                </a:gs>
              </a:gsLst>
              <a:lin ang="150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nvGrpSpPr>
            <p:cNvPr id="41" name="Group 40">
              <a:extLst>
                <a:ext uri="{FF2B5EF4-FFF2-40B4-BE49-F238E27FC236}">
                  <a16:creationId xmlns:a16="http://schemas.microsoft.com/office/drawing/2014/main" id="{0F9BE625-7723-AA4A-9D95-C37D5DF91182}"/>
                </a:ext>
              </a:extLst>
            </p:cNvPr>
            <p:cNvGrpSpPr/>
            <p:nvPr/>
          </p:nvGrpSpPr>
          <p:grpSpPr>
            <a:xfrm>
              <a:off x="0" y="0"/>
              <a:ext cx="12192000" cy="6858000"/>
              <a:chOff x="0" y="0"/>
              <a:chExt cx="12192000" cy="6858000"/>
            </a:xfrm>
          </p:grpSpPr>
          <p:grpSp>
            <p:nvGrpSpPr>
              <p:cNvPr id="43" name="Group 42" hidden="1">
                <a:extLst>
                  <a:ext uri="{FF2B5EF4-FFF2-40B4-BE49-F238E27FC236}">
                    <a16:creationId xmlns:a16="http://schemas.microsoft.com/office/drawing/2014/main" id="{56114D75-AC97-174E-B1CF-ED209D8B73B7}"/>
                  </a:ext>
                </a:extLst>
              </p:cNvPr>
              <p:cNvGrpSpPr/>
              <p:nvPr/>
            </p:nvGrpSpPr>
            <p:grpSpPr>
              <a:xfrm>
                <a:off x="0" y="0"/>
                <a:ext cx="12192000" cy="6858000"/>
                <a:chOff x="0" y="0"/>
                <a:chExt cx="12192000" cy="6858000"/>
              </a:xfrm>
            </p:grpSpPr>
            <p:sp>
              <p:nvSpPr>
                <p:cNvPr id="61" name="Rectangle 60">
                  <a:extLst>
                    <a:ext uri="{FF2B5EF4-FFF2-40B4-BE49-F238E27FC236}">
                      <a16:creationId xmlns:a16="http://schemas.microsoft.com/office/drawing/2014/main" id="{F0FD2A98-F61F-574C-9CA4-06D5E61BB737}"/>
                    </a:ext>
                  </a:extLst>
                </p:cNvPr>
                <p:cNvSpPr/>
                <p:nvPr/>
              </p:nvSpPr>
              <p:spPr bwMode="auto">
                <a:xfrm>
                  <a:off x="0" y="0"/>
                  <a:ext cx="12192000" cy="6858000"/>
                </a:xfrm>
                <a:prstGeom prst="rect">
                  <a:avLst/>
                </a:prstGeom>
                <a:gradFill>
                  <a:gsLst>
                    <a:gs pos="35000">
                      <a:srgbClr val="143F95"/>
                    </a:gs>
                    <a:gs pos="82000">
                      <a:srgbClr val="0E53C1"/>
                    </a:gs>
                    <a:gs pos="7000">
                      <a:srgbClr val="1E3073"/>
                    </a:gs>
                  </a:gsLst>
                  <a:path path="circle">
                    <a:fillToRect t="100000" r="100000"/>
                  </a:path>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62" name="Picture 61">
                  <a:extLst>
                    <a:ext uri="{FF2B5EF4-FFF2-40B4-BE49-F238E27FC236}">
                      <a16:creationId xmlns:a16="http://schemas.microsoft.com/office/drawing/2014/main" id="{73A41DD7-4D52-5140-A149-9E9F2113E8EB}"/>
                    </a:ext>
                  </a:extLst>
                </p:cNvPr>
                <p:cNvPicPr>
                  <a:picLocks noChangeAspect="1"/>
                </p:cNvPicPr>
                <p:nvPr/>
              </p:nvPicPr>
              <p:blipFill rotWithShape="1">
                <a:blip r:embed="rId3" cstate="screen">
                  <a:duotone>
                    <a:prstClr val="black"/>
                    <a:schemeClr val="accent4">
                      <a:tint val="45000"/>
                      <a:satMod val="400000"/>
                    </a:schemeClr>
                  </a:duotone>
                  <a:alphaModFix amt="41000"/>
                  <a:extLst>
                    <a:ext uri="{28A0092B-C50C-407E-A947-70E740481C1C}">
                      <a14:useLocalDpi xmlns:a14="http://schemas.microsoft.com/office/drawing/2010/main"/>
                    </a:ext>
                  </a:extLst>
                </a:blip>
                <a:srcRect/>
                <a:stretch/>
              </p:blipFill>
              <p:spPr>
                <a:xfrm>
                  <a:off x="9021" y="4810991"/>
                  <a:ext cx="2930236" cy="2047009"/>
                </a:xfrm>
                <a:prstGeom prst="rect">
                  <a:avLst/>
                </a:prstGeom>
              </p:spPr>
            </p:pic>
          </p:grpSp>
          <p:grpSp>
            <p:nvGrpSpPr>
              <p:cNvPr id="44" name="Group 43">
                <a:extLst>
                  <a:ext uri="{FF2B5EF4-FFF2-40B4-BE49-F238E27FC236}">
                    <a16:creationId xmlns:a16="http://schemas.microsoft.com/office/drawing/2014/main" id="{07084FFF-C8FE-CE49-9C4E-F410A0D0E1E4}"/>
                  </a:ext>
                </a:extLst>
              </p:cNvPr>
              <p:cNvGrpSpPr/>
              <p:nvPr/>
            </p:nvGrpSpPr>
            <p:grpSpPr>
              <a:xfrm>
                <a:off x="208303" y="146055"/>
                <a:ext cx="11731071" cy="6595922"/>
                <a:chOff x="208303" y="146055"/>
                <a:chExt cx="11731071" cy="6595922"/>
              </a:xfrm>
            </p:grpSpPr>
            <p:grpSp>
              <p:nvGrpSpPr>
                <p:cNvPr id="45" name="Group 44">
                  <a:extLst>
                    <a:ext uri="{FF2B5EF4-FFF2-40B4-BE49-F238E27FC236}">
                      <a16:creationId xmlns:a16="http://schemas.microsoft.com/office/drawing/2014/main" id="{1DA3079C-CC31-8149-AB22-941E85E95BC7}"/>
                    </a:ext>
                  </a:extLst>
                </p:cNvPr>
                <p:cNvGrpSpPr/>
                <p:nvPr/>
              </p:nvGrpSpPr>
              <p:grpSpPr>
                <a:xfrm>
                  <a:off x="11604987" y="146055"/>
                  <a:ext cx="334387" cy="435843"/>
                  <a:chOff x="11604987" y="146055"/>
                  <a:chExt cx="334387" cy="435843"/>
                </a:xfrm>
              </p:grpSpPr>
              <p:grpSp>
                <p:nvGrpSpPr>
                  <p:cNvPr id="53" name="Group 52">
                    <a:extLst>
                      <a:ext uri="{FF2B5EF4-FFF2-40B4-BE49-F238E27FC236}">
                        <a16:creationId xmlns:a16="http://schemas.microsoft.com/office/drawing/2014/main" id="{6B5C9888-99A8-1E41-871A-BD552D3C3A3C}"/>
                      </a:ext>
                    </a:extLst>
                  </p:cNvPr>
                  <p:cNvGrpSpPr>
                    <a:grpSpLocks noChangeAspect="1"/>
                  </p:cNvGrpSpPr>
                  <p:nvPr/>
                </p:nvGrpSpPr>
                <p:grpSpPr>
                  <a:xfrm>
                    <a:off x="11770125" y="399018"/>
                    <a:ext cx="169249" cy="182880"/>
                    <a:chOff x="7310041" y="760941"/>
                    <a:chExt cx="1043386" cy="1127422"/>
                  </a:xfrm>
                </p:grpSpPr>
                <p:sp>
                  <p:nvSpPr>
                    <p:cNvPr id="58" name="Freeform 57">
                      <a:extLst>
                        <a:ext uri="{FF2B5EF4-FFF2-40B4-BE49-F238E27FC236}">
                          <a16:creationId xmlns:a16="http://schemas.microsoft.com/office/drawing/2014/main" id="{F58786DF-F550-5F43-B8C5-21E1A8F62870}"/>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59" name="Rectangle 58">
                      <a:extLst>
                        <a:ext uri="{FF2B5EF4-FFF2-40B4-BE49-F238E27FC236}">
                          <a16:creationId xmlns:a16="http://schemas.microsoft.com/office/drawing/2014/main" id="{B00C01D2-162F-B94A-A2AD-F5C6FC6B684E}"/>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60" name="Rectangle 59">
                      <a:extLst>
                        <a:ext uri="{FF2B5EF4-FFF2-40B4-BE49-F238E27FC236}">
                          <a16:creationId xmlns:a16="http://schemas.microsoft.com/office/drawing/2014/main" id="{43A165D6-2E49-934E-871F-3E1887396824}"/>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grpSp>
                <p:nvGrpSpPr>
                  <p:cNvPr id="54" name="Group 53">
                    <a:extLst>
                      <a:ext uri="{FF2B5EF4-FFF2-40B4-BE49-F238E27FC236}">
                        <a16:creationId xmlns:a16="http://schemas.microsoft.com/office/drawing/2014/main" id="{4A6CCB01-CDD2-6D4D-93DD-286021D7B13F}"/>
                      </a:ext>
                    </a:extLst>
                  </p:cNvPr>
                  <p:cNvGrpSpPr>
                    <a:grpSpLocks noChangeAspect="1"/>
                  </p:cNvGrpSpPr>
                  <p:nvPr/>
                </p:nvGrpSpPr>
                <p:grpSpPr>
                  <a:xfrm>
                    <a:off x="11604987" y="146055"/>
                    <a:ext cx="73152" cy="73152"/>
                    <a:chOff x="7310041" y="760941"/>
                    <a:chExt cx="1043386" cy="1127422"/>
                  </a:xfrm>
                </p:grpSpPr>
                <p:sp>
                  <p:nvSpPr>
                    <p:cNvPr id="55" name="Freeform 54">
                      <a:extLst>
                        <a:ext uri="{FF2B5EF4-FFF2-40B4-BE49-F238E27FC236}">
                          <a16:creationId xmlns:a16="http://schemas.microsoft.com/office/drawing/2014/main" id="{1027FBF9-4848-5A4E-86CC-64D88CE54BAA}"/>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56" name="Rectangle 55">
                      <a:extLst>
                        <a:ext uri="{FF2B5EF4-FFF2-40B4-BE49-F238E27FC236}">
                          <a16:creationId xmlns:a16="http://schemas.microsoft.com/office/drawing/2014/main" id="{5B9090C1-8A9A-8748-89B8-D2B9793C0BCE}"/>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57" name="Rectangle 56">
                      <a:extLst>
                        <a:ext uri="{FF2B5EF4-FFF2-40B4-BE49-F238E27FC236}">
                          <a16:creationId xmlns:a16="http://schemas.microsoft.com/office/drawing/2014/main" id="{AEADBD23-3F5B-B543-8FD5-DBAE5490A365}"/>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grpSp>
            <p:grpSp>
              <p:nvGrpSpPr>
                <p:cNvPr id="46" name="Group 45">
                  <a:extLst>
                    <a:ext uri="{FF2B5EF4-FFF2-40B4-BE49-F238E27FC236}">
                      <a16:creationId xmlns:a16="http://schemas.microsoft.com/office/drawing/2014/main" id="{6F8817ED-9717-AE45-8628-7EAFC0C52500}"/>
                    </a:ext>
                  </a:extLst>
                </p:cNvPr>
                <p:cNvGrpSpPr/>
                <p:nvPr/>
              </p:nvGrpSpPr>
              <p:grpSpPr>
                <a:xfrm>
                  <a:off x="208303" y="5787704"/>
                  <a:ext cx="437544" cy="389381"/>
                  <a:chOff x="9178262" y="1315181"/>
                  <a:chExt cx="437544" cy="389381"/>
                </a:xfrm>
              </p:grpSpPr>
              <p:pic>
                <p:nvPicPr>
                  <p:cNvPr id="51" name="Picture 50">
                    <a:extLst>
                      <a:ext uri="{FF2B5EF4-FFF2-40B4-BE49-F238E27FC236}">
                        <a16:creationId xmlns:a16="http://schemas.microsoft.com/office/drawing/2014/main" id="{F29D66DA-44B3-6746-8C1C-7CB331CB8F59}"/>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9445759" y="1521682"/>
                    <a:ext cx="170047" cy="182880"/>
                  </a:xfrm>
                  <a:prstGeom prst="rect">
                    <a:avLst/>
                  </a:prstGeom>
                </p:spPr>
              </p:pic>
              <p:pic>
                <p:nvPicPr>
                  <p:cNvPr id="52" name="Picture 51">
                    <a:extLst>
                      <a:ext uri="{FF2B5EF4-FFF2-40B4-BE49-F238E27FC236}">
                        <a16:creationId xmlns:a16="http://schemas.microsoft.com/office/drawing/2014/main" id="{0D4886E0-0FF7-434A-94A9-C17E5D4C3942}"/>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9178262" y="1315181"/>
                    <a:ext cx="85024" cy="91440"/>
                  </a:xfrm>
                  <a:prstGeom prst="rect">
                    <a:avLst/>
                  </a:prstGeom>
                </p:spPr>
              </p:pic>
            </p:grpSp>
            <p:grpSp>
              <p:nvGrpSpPr>
                <p:cNvPr id="47" name="Group 46">
                  <a:extLst>
                    <a:ext uri="{FF2B5EF4-FFF2-40B4-BE49-F238E27FC236}">
                      <a16:creationId xmlns:a16="http://schemas.microsoft.com/office/drawing/2014/main" id="{CBCF0AF4-8E6C-CD4D-B04E-892099288BA7}"/>
                    </a:ext>
                  </a:extLst>
                </p:cNvPr>
                <p:cNvGrpSpPr/>
                <p:nvPr/>
              </p:nvGrpSpPr>
              <p:grpSpPr>
                <a:xfrm>
                  <a:off x="250899" y="6421937"/>
                  <a:ext cx="669934" cy="274320"/>
                  <a:chOff x="9445759" y="1430242"/>
                  <a:chExt cx="669934" cy="274320"/>
                </a:xfrm>
              </p:grpSpPr>
              <p:pic>
                <p:nvPicPr>
                  <p:cNvPr id="49" name="Picture 48">
                    <a:extLst>
                      <a:ext uri="{FF2B5EF4-FFF2-40B4-BE49-F238E27FC236}">
                        <a16:creationId xmlns:a16="http://schemas.microsoft.com/office/drawing/2014/main" id="{4F618BBF-3812-FD4E-B929-1EE22316BA20}"/>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9445759" y="1521682"/>
                    <a:ext cx="170047" cy="182880"/>
                  </a:xfrm>
                  <a:prstGeom prst="rect">
                    <a:avLst/>
                  </a:prstGeom>
                </p:spPr>
              </p:pic>
              <p:pic>
                <p:nvPicPr>
                  <p:cNvPr id="50" name="Picture 49">
                    <a:extLst>
                      <a:ext uri="{FF2B5EF4-FFF2-40B4-BE49-F238E27FC236}">
                        <a16:creationId xmlns:a16="http://schemas.microsoft.com/office/drawing/2014/main" id="{30BE1DBD-B59E-2643-A4E7-58087238010D}"/>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0030669" y="1430242"/>
                    <a:ext cx="85024" cy="91440"/>
                  </a:xfrm>
                  <a:prstGeom prst="rect">
                    <a:avLst/>
                  </a:prstGeom>
                </p:spPr>
              </p:pic>
            </p:grpSp>
            <p:pic>
              <p:nvPicPr>
                <p:cNvPr id="48" name="Picture 47">
                  <a:extLst>
                    <a:ext uri="{FF2B5EF4-FFF2-40B4-BE49-F238E27FC236}">
                      <a16:creationId xmlns:a16="http://schemas.microsoft.com/office/drawing/2014/main" id="{DFB55C60-75B0-F649-BADC-AE52A1A4E625}"/>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118384" y="6650537"/>
                  <a:ext cx="85024" cy="91440"/>
                </a:xfrm>
                <a:prstGeom prst="rect">
                  <a:avLst/>
                </a:prstGeom>
              </p:spPr>
            </p:pic>
          </p:grpSp>
        </p:grpSp>
        <p:pic>
          <p:nvPicPr>
            <p:cNvPr id="42" name="Picture 41">
              <a:extLst>
                <a:ext uri="{FF2B5EF4-FFF2-40B4-BE49-F238E27FC236}">
                  <a16:creationId xmlns:a16="http://schemas.microsoft.com/office/drawing/2014/main" id="{B285677C-2859-004A-95DE-ECF3E5381485}"/>
                </a:ext>
              </a:extLst>
            </p:cNvPr>
            <p:cNvPicPr>
              <a:picLocks noChangeAspect="1"/>
            </p:cNvPicPr>
            <p:nvPr/>
          </p:nvPicPr>
          <p:blipFill rotWithShape="1">
            <a:blip r:embed="rId6" cstate="screen">
              <a:alphaModFix amt="67000"/>
              <a:extLst>
                <a:ext uri="{28A0092B-C50C-407E-A947-70E740481C1C}">
                  <a14:useLocalDpi xmlns:a14="http://schemas.microsoft.com/office/drawing/2010/main"/>
                </a:ext>
              </a:extLst>
            </a:blip>
            <a:srcRect t="-58345"/>
            <a:stretch/>
          </p:blipFill>
          <p:spPr>
            <a:xfrm>
              <a:off x="-7429" y="5029200"/>
              <a:ext cx="3162521" cy="1849829"/>
            </a:xfrm>
            <a:prstGeom prst="rect">
              <a:avLst/>
            </a:prstGeom>
          </p:spPr>
        </p:pic>
      </p:grpSp>
      <p:sp>
        <p:nvSpPr>
          <p:cNvPr id="6" name="Title 1"/>
          <p:cNvSpPr>
            <a:spLocks noGrp="1"/>
          </p:cNvSpPr>
          <p:nvPr>
            <p:ph type="title"/>
          </p:nvPr>
        </p:nvSpPr>
        <p:spPr>
          <a:xfrm>
            <a:off x="685800" y="682625"/>
            <a:ext cx="10826496" cy="492443"/>
          </a:xfrm>
        </p:spPr>
        <p:txBody>
          <a:bodyPr/>
          <a:lstStyle/>
          <a:p>
            <a:r>
              <a:rPr lang="en-GB" sz="3200" dirty="0"/>
              <a:t>If Statement</a:t>
            </a:r>
          </a:p>
        </p:txBody>
      </p:sp>
      <p:sp>
        <p:nvSpPr>
          <p:cNvPr id="7" name="Content Placeholder 2"/>
          <p:cNvSpPr>
            <a:spLocks noGrp="1"/>
          </p:cNvSpPr>
          <p:nvPr>
            <p:ph sz="half" idx="2"/>
          </p:nvPr>
        </p:nvSpPr>
        <p:spPr>
          <a:xfrm>
            <a:off x="958805" y="2097408"/>
            <a:ext cx="4158762" cy="3429000"/>
          </a:xfrm>
        </p:spPr>
        <p:txBody>
          <a:bodyPr/>
          <a:lstStyle/>
          <a:p>
            <a:pPr marL="342900" indent="-342900">
              <a:buFont typeface="Arial" panose="020B0604020202020204" pitchFamily="34" charset="0"/>
              <a:buChar char="•"/>
            </a:pPr>
            <a:r>
              <a:rPr lang="en-US" sz="2400" dirty="0"/>
              <a:t>Traditional if statements are supported</a:t>
            </a:r>
          </a:p>
          <a:p>
            <a:endParaRPr lang="en-US" sz="2400" dirty="0"/>
          </a:p>
          <a:p>
            <a:pPr marL="342900" indent="-342900">
              <a:buFont typeface="Arial" panose="020B0604020202020204" pitchFamily="34" charset="0"/>
              <a:buChar char="•"/>
            </a:pPr>
            <a:r>
              <a:rPr lang="en-US" sz="2400" dirty="0"/>
              <a:t>For simple single line expressions, consider using functions</a:t>
            </a:r>
          </a:p>
          <a:p>
            <a:pPr marL="800100" lvl="1" indent="-342900">
              <a:buFont typeface="Arial" panose="020B0604020202020204" pitchFamily="34" charset="0"/>
              <a:buChar char="•"/>
            </a:pPr>
            <a:r>
              <a:rPr lang="en-US" sz="2400" dirty="0"/>
              <a:t>IIF</a:t>
            </a:r>
          </a:p>
          <a:p>
            <a:pPr marL="800100" lvl="1" indent="-342900">
              <a:buFont typeface="Arial" panose="020B0604020202020204" pitchFamily="34" charset="0"/>
              <a:buChar char="•"/>
            </a:pPr>
            <a:r>
              <a:rPr lang="en-US" sz="2400" dirty="0"/>
              <a:t>Decode</a:t>
            </a:r>
          </a:p>
          <a:p>
            <a:pPr marL="800100" lvl="1" indent="-342900">
              <a:buFont typeface="Arial" panose="020B0604020202020204" pitchFamily="34" charset="0"/>
              <a:buChar char="•"/>
            </a:pPr>
            <a:r>
              <a:rPr lang="en-US" sz="2400" dirty="0"/>
              <a:t>When</a:t>
            </a:r>
          </a:p>
          <a:p>
            <a:endParaRPr lang="en-GB" sz="2400" dirty="0"/>
          </a:p>
        </p:txBody>
      </p:sp>
      <p:sp>
        <p:nvSpPr>
          <p:cNvPr id="8" name="Content Placeholder 11"/>
          <p:cNvSpPr txBox="1">
            <a:spLocks/>
          </p:cNvSpPr>
          <p:nvPr/>
        </p:nvSpPr>
        <p:spPr>
          <a:xfrm>
            <a:off x="6228521" y="1777658"/>
            <a:ext cx="5088834" cy="4001562"/>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Font typeface="Lucida Grande"/>
              <a:buNone/>
            </a:pPr>
            <a:endParaRPr lang="en-US" sz="2000" dirty="0"/>
          </a:p>
          <a:p>
            <a:pPr marL="0" indent="0">
              <a:buFont typeface="Arial"/>
              <a:buNone/>
            </a:pPr>
            <a:endParaRPr lang="en-US" sz="2400" dirty="0"/>
          </a:p>
          <a:p>
            <a:endParaRPr lang="en-US" sz="2400" dirty="0"/>
          </a:p>
        </p:txBody>
      </p:sp>
      <p:sp>
        <p:nvSpPr>
          <p:cNvPr id="9" name="Content Placeholder 11"/>
          <p:cNvSpPr txBox="1">
            <a:spLocks/>
          </p:cNvSpPr>
          <p:nvPr/>
        </p:nvSpPr>
        <p:spPr>
          <a:xfrm>
            <a:off x="6543386" y="1905570"/>
            <a:ext cx="4572000" cy="485961"/>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Font typeface="Lucida Grande"/>
              <a:buNone/>
            </a:pPr>
            <a:r>
              <a:rPr lang="en-US" sz="2000" b="0" dirty="0">
                <a:solidFill>
                  <a:schemeClr val="accent1">
                    <a:lumMod val="75000"/>
                  </a:schemeClr>
                </a:solidFill>
                <a:latin typeface="Consolas" panose="020B0609020204030204" pitchFamily="49" charset="0"/>
              </a:rPr>
              <a:t>if </a:t>
            </a:r>
            <a:r>
              <a:rPr lang="en-US" sz="2000" b="0" dirty="0">
                <a:solidFill>
                  <a:schemeClr val="bg1"/>
                </a:solidFill>
                <a:latin typeface="Consolas" panose="020B0609020204030204" pitchFamily="49" charset="0"/>
              </a:rPr>
              <a:t>(</a:t>
            </a:r>
            <a:r>
              <a:rPr lang="en-US" sz="2000" b="0" dirty="0" err="1">
                <a:solidFill>
                  <a:schemeClr val="bg1"/>
                </a:solidFill>
                <a:latin typeface="Consolas" panose="020B0609020204030204" pitchFamily="49" charset="0"/>
              </a:rPr>
              <a:t>myvalue</a:t>
            </a:r>
            <a:r>
              <a:rPr lang="en-US" sz="2000" b="0" dirty="0">
                <a:solidFill>
                  <a:schemeClr val="bg1"/>
                </a:solidFill>
                <a:latin typeface="Consolas" panose="020B0609020204030204" pitchFamily="49" charset="0"/>
              </a:rPr>
              <a:t>==true) {</a:t>
            </a:r>
          </a:p>
          <a:p>
            <a:pPr marL="283464" lvl="1" indent="0">
              <a:buFont typeface="Lucida Grande"/>
              <a:buNone/>
            </a:pPr>
            <a:r>
              <a:rPr lang="en-US" sz="2000" b="0" dirty="0">
                <a:solidFill>
                  <a:schemeClr val="bg1"/>
                </a:solidFill>
                <a:latin typeface="Consolas" panose="020B0609020204030204" pitchFamily="49" charset="0"/>
              </a:rPr>
              <a:t>	</a:t>
            </a:r>
            <a:r>
              <a:rPr lang="en-US" sz="2000" b="0" dirty="0">
                <a:solidFill>
                  <a:schemeClr val="accent1">
                    <a:lumMod val="75000"/>
                  </a:schemeClr>
                </a:solidFill>
                <a:latin typeface="Consolas" panose="020B0609020204030204" pitchFamily="49" charset="0"/>
              </a:rPr>
              <a:t>return</a:t>
            </a:r>
            <a:r>
              <a:rPr lang="en-US" sz="2000" b="0" dirty="0">
                <a:solidFill>
                  <a:schemeClr val="bg1"/>
                </a:solidFill>
                <a:latin typeface="Consolas" panose="020B0609020204030204" pitchFamily="49" charset="0"/>
              </a:rPr>
              <a:t> 1;</a:t>
            </a:r>
          </a:p>
          <a:p>
            <a:pPr marL="283464" lvl="1" indent="0">
              <a:buFont typeface="Lucida Grande"/>
              <a:buNone/>
            </a:pPr>
            <a:r>
              <a:rPr lang="en-US" sz="2000" b="0" dirty="0">
                <a:solidFill>
                  <a:schemeClr val="bg1"/>
                </a:solidFill>
                <a:latin typeface="Consolas" panose="020B0609020204030204" pitchFamily="49" charset="0"/>
              </a:rPr>
              <a:t>}</a:t>
            </a:r>
          </a:p>
          <a:p>
            <a:pPr marL="283464" lvl="1" indent="0">
              <a:buFont typeface="Lucida Grande"/>
              <a:buNone/>
            </a:pPr>
            <a:r>
              <a:rPr lang="en-US" sz="2000" b="0" dirty="0">
                <a:solidFill>
                  <a:schemeClr val="accent1">
                    <a:lumMod val="75000"/>
                  </a:schemeClr>
                </a:solidFill>
                <a:latin typeface="Consolas" panose="020B0609020204030204" pitchFamily="49" charset="0"/>
              </a:rPr>
              <a:t>else</a:t>
            </a:r>
            <a:r>
              <a:rPr lang="en-US" sz="2000" b="0" dirty="0">
                <a:solidFill>
                  <a:schemeClr val="bg1"/>
                </a:solidFill>
                <a:latin typeface="Consolas" panose="020B0609020204030204" pitchFamily="49" charset="0"/>
              </a:rPr>
              <a:t> {</a:t>
            </a:r>
          </a:p>
          <a:p>
            <a:pPr marL="283464" lvl="1" indent="0">
              <a:buFont typeface="Lucida Grande"/>
              <a:buNone/>
            </a:pPr>
            <a:r>
              <a:rPr lang="en-US" sz="2000" b="0" dirty="0">
                <a:solidFill>
                  <a:schemeClr val="bg1"/>
                </a:solidFill>
                <a:latin typeface="Consolas" panose="020B0609020204030204" pitchFamily="49" charset="0"/>
              </a:rPr>
              <a:t>  </a:t>
            </a:r>
            <a:r>
              <a:rPr lang="en-US" sz="2000" b="0" dirty="0">
                <a:solidFill>
                  <a:schemeClr val="accent1">
                    <a:lumMod val="75000"/>
                  </a:schemeClr>
                </a:solidFill>
                <a:latin typeface="Consolas" panose="020B0609020204030204" pitchFamily="49" charset="0"/>
              </a:rPr>
              <a:t>return</a:t>
            </a:r>
            <a:r>
              <a:rPr lang="en-US" sz="2000" b="0" dirty="0">
                <a:solidFill>
                  <a:schemeClr val="bg1"/>
                </a:solidFill>
                <a:latin typeface="Consolas" panose="020B0609020204030204" pitchFamily="49" charset="0"/>
              </a:rPr>
              <a:t> 2;</a:t>
            </a:r>
          </a:p>
          <a:p>
            <a:pPr marL="283464" lvl="1" indent="0">
              <a:buFont typeface="Lucida Grande"/>
              <a:buNone/>
            </a:pPr>
            <a:r>
              <a:rPr lang="en-US" sz="2000" b="0" dirty="0">
                <a:solidFill>
                  <a:schemeClr val="bg1"/>
                </a:solidFill>
                <a:latin typeface="Consolas" panose="020B0609020204030204" pitchFamily="49" charset="0"/>
              </a:rPr>
              <a:t>}</a:t>
            </a:r>
          </a:p>
          <a:p>
            <a:pPr marL="283464" lvl="1" indent="0">
              <a:buFont typeface="Lucida Grande"/>
              <a:buNone/>
            </a:pPr>
            <a:endParaRPr lang="en-US" sz="2000" b="0" dirty="0">
              <a:solidFill>
                <a:schemeClr val="bg1"/>
              </a:solidFill>
              <a:latin typeface="Consolas" panose="020B0609020204030204" pitchFamily="49" charset="0"/>
            </a:endParaRPr>
          </a:p>
          <a:p>
            <a:pPr marL="283464" lvl="1" indent="0">
              <a:buNone/>
            </a:pPr>
            <a:r>
              <a:rPr lang="en-US" sz="2000" dirty="0">
                <a:solidFill>
                  <a:schemeClr val="bg1"/>
                </a:solidFill>
                <a:latin typeface="Consolas" panose="020B0609020204030204" pitchFamily="49" charset="0"/>
              </a:rPr>
              <a:t>Equivalent to:</a:t>
            </a:r>
          </a:p>
          <a:p>
            <a:pPr marL="283464" lvl="1" indent="0">
              <a:buFont typeface="Lucida Grande"/>
              <a:buNone/>
            </a:pPr>
            <a:endParaRPr lang="en-US" sz="2000" b="0" dirty="0">
              <a:solidFill>
                <a:schemeClr val="bg1"/>
              </a:solidFill>
              <a:latin typeface="Consolas" panose="020B0609020204030204" pitchFamily="49" charset="0"/>
            </a:endParaRPr>
          </a:p>
          <a:p>
            <a:pPr marL="283464" lvl="1" indent="0">
              <a:buFont typeface="Lucida Grande"/>
              <a:buNone/>
            </a:pPr>
            <a:r>
              <a:rPr lang="en-US" sz="2000" b="0" dirty="0">
                <a:solidFill>
                  <a:schemeClr val="accent1">
                    <a:lumMod val="75000"/>
                  </a:schemeClr>
                </a:solidFill>
                <a:latin typeface="Consolas" panose="020B0609020204030204" pitchFamily="49" charset="0"/>
              </a:rPr>
              <a:t>IIF</a:t>
            </a:r>
            <a:r>
              <a:rPr lang="en-US" sz="2000" b="0" dirty="0">
                <a:solidFill>
                  <a:schemeClr val="bg1"/>
                </a:solidFill>
                <a:latin typeface="Consolas" panose="020B0609020204030204" pitchFamily="49" charset="0"/>
              </a:rPr>
              <a:t>(</a:t>
            </a:r>
            <a:r>
              <a:rPr lang="en-US" sz="2000" b="0" dirty="0" err="1">
                <a:solidFill>
                  <a:schemeClr val="bg1"/>
                </a:solidFill>
                <a:latin typeface="Consolas" panose="020B0609020204030204" pitchFamily="49" charset="0"/>
              </a:rPr>
              <a:t>myvalue</a:t>
            </a:r>
            <a:r>
              <a:rPr lang="en-US" sz="2000" b="0" dirty="0">
                <a:solidFill>
                  <a:schemeClr val="bg1"/>
                </a:solidFill>
                <a:latin typeface="Consolas" panose="020B0609020204030204" pitchFamily="49" charset="0"/>
              </a:rPr>
              <a:t>==true, 1, 2)</a:t>
            </a:r>
          </a:p>
          <a:p>
            <a:pPr marL="283464" lvl="1" indent="0">
              <a:buFont typeface="Lucida Grande"/>
              <a:buNone/>
            </a:pPr>
            <a:endParaRPr lang="en-US" sz="2000" b="0" dirty="0">
              <a:solidFill>
                <a:schemeClr val="bg1"/>
              </a:solidFill>
              <a:latin typeface="Consolas" panose="020B0609020204030204" pitchFamily="49" charset="0"/>
            </a:endParaRPr>
          </a:p>
        </p:txBody>
      </p:sp>
    </p:spTree>
    <p:extLst>
      <p:ext uri="{BB962C8B-B14F-4D97-AF65-F5344CB8AC3E}">
        <p14:creationId xmlns:p14="http://schemas.microsoft.com/office/powerpoint/2010/main" val="672445871"/>
      </p:ext>
    </p:extLst>
  </p:cSld>
  <p:clrMapOvr>
    <a:masterClrMapping/>
  </p:clrMapOvr>
  <p:transition spd="med">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Group 38">
            <a:extLst>
              <a:ext uri="{FF2B5EF4-FFF2-40B4-BE49-F238E27FC236}">
                <a16:creationId xmlns:a16="http://schemas.microsoft.com/office/drawing/2014/main" id="{33A6E72A-7F31-8346-BB2A-CEBB6366960C}"/>
              </a:ext>
            </a:extLst>
          </p:cNvPr>
          <p:cNvGrpSpPr/>
          <p:nvPr/>
        </p:nvGrpSpPr>
        <p:grpSpPr>
          <a:xfrm>
            <a:off x="-7429" y="0"/>
            <a:ext cx="12206856" cy="6885432"/>
            <a:chOff x="-7429" y="0"/>
            <a:chExt cx="12206856" cy="6885432"/>
          </a:xfrm>
        </p:grpSpPr>
        <p:sp>
          <p:nvSpPr>
            <p:cNvPr id="40" name="shading (lower right)">
              <a:extLst>
                <a:ext uri="{FF2B5EF4-FFF2-40B4-BE49-F238E27FC236}">
                  <a16:creationId xmlns:a16="http://schemas.microsoft.com/office/drawing/2014/main" id="{979B7739-8D96-1847-8B49-F71DFDB38FF9}"/>
                </a:ext>
              </a:extLst>
            </p:cNvPr>
            <p:cNvSpPr/>
            <p:nvPr/>
          </p:nvSpPr>
          <p:spPr bwMode="auto">
            <a:xfrm>
              <a:off x="0" y="0"/>
              <a:ext cx="12199427" cy="6885432"/>
            </a:xfrm>
            <a:prstGeom prst="rect">
              <a:avLst/>
            </a:prstGeom>
            <a:gradFill flip="none" rotWithShape="1">
              <a:gsLst>
                <a:gs pos="13000">
                  <a:srgbClr val="0F228C"/>
                </a:gs>
                <a:gs pos="60000">
                  <a:srgbClr val="5825D1"/>
                </a:gs>
                <a:gs pos="0">
                  <a:srgbClr val="07157F"/>
                </a:gs>
              </a:gsLst>
              <a:lin ang="150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nvGrpSpPr>
            <p:cNvPr id="41" name="Group 40">
              <a:extLst>
                <a:ext uri="{FF2B5EF4-FFF2-40B4-BE49-F238E27FC236}">
                  <a16:creationId xmlns:a16="http://schemas.microsoft.com/office/drawing/2014/main" id="{223993F4-DED8-4A4E-B9EC-35743C098604}"/>
                </a:ext>
              </a:extLst>
            </p:cNvPr>
            <p:cNvGrpSpPr/>
            <p:nvPr/>
          </p:nvGrpSpPr>
          <p:grpSpPr>
            <a:xfrm>
              <a:off x="0" y="0"/>
              <a:ext cx="12192000" cy="6858000"/>
              <a:chOff x="0" y="0"/>
              <a:chExt cx="12192000" cy="6858000"/>
            </a:xfrm>
          </p:grpSpPr>
          <p:grpSp>
            <p:nvGrpSpPr>
              <p:cNvPr id="43" name="Group 42" hidden="1">
                <a:extLst>
                  <a:ext uri="{FF2B5EF4-FFF2-40B4-BE49-F238E27FC236}">
                    <a16:creationId xmlns:a16="http://schemas.microsoft.com/office/drawing/2014/main" id="{5AFA0264-D4CE-1141-88D4-11EF81655EE5}"/>
                  </a:ext>
                </a:extLst>
              </p:cNvPr>
              <p:cNvGrpSpPr/>
              <p:nvPr/>
            </p:nvGrpSpPr>
            <p:grpSpPr>
              <a:xfrm>
                <a:off x="0" y="0"/>
                <a:ext cx="12192000" cy="6858000"/>
                <a:chOff x="0" y="0"/>
                <a:chExt cx="12192000" cy="6858000"/>
              </a:xfrm>
            </p:grpSpPr>
            <p:sp>
              <p:nvSpPr>
                <p:cNvPr id="61" name="Rectangle 60">
                  <a:extLst>
                    <a:ext uri="{FF2B5EF4-FFF2-40B4-BE49-F238E27FC236}">
                      <a16:creationId xmlns:a16="http://schemas.microsoft.com/office/drawing/2014/main" id="{A523F04D-D272-8B4B-8BDB-312292355D51}"/>
                    </a:ext>
                  </a:extLst>
                </p:cNvPr>
                <p:cNvSpPr/>
                <p:nvPr/>
              </p:nvSpPr>
              <p:spPr bwMode="auto">
                <a:xfrm>
                  <a:off x="0" y="0"/>
                  <a:ext cx="12192000" cy="6858000"/>
                </a:xfrm>
                <a:prstGeom prst="rect">
                  <a:avLst/>
                </a:prstGeom>
                <a:gradFill>
                  <a:gsLst>
                    <a:gs pos="35000">
                      <a:srgbClr val="143F95"/>
                    </a:gs>
                    <a:gs pos="82000">
                      <a:srgbClr val="0E53C1"/>
                    </a:gs>
                    <a:gs pos="7000">
                      <a:srgbClr val="1E3073"/>
                    </a:gs>
                  </a:gsLst>
                  <a:path path="circle">
                    <a:fillToRect t="100000" r="100000"/>
                  </a:path>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62" name="Picture 61">
                  <a:extLst>
                    <a:ext uri="{FF2B5EF4-FFF2-40B4-BE49-F238E27FC236}">
                      <a16:creationId xmlns:a16="http://schemas.microsoft.com/office/drawing/2014/main" id="{645BC400-BDB3-9546-B4C8-20CD8EE40F7B}"/>
                    </a:ext>
                  </a:extLst>
                </p:cNvPr>
                <p:cNvPicPr>
                  <a:picLocks noChangeAspect="1"/>
                </p:cNvPicPr>
                <p:nvPr/>
              </p:nvPicPr>
              <p:blipFill rotWithShape="1">
                <a:blip r:embed="rId3" cstate="screen">
                  <a:duotone>
                    <a:prstClr val="black"/>
                    <a:schemeClr val="accent4">
                      <a:tint val="45000"/>
                      <a:satMod val="400000"/>
                    </a:schemeClr>
                  </a:duotone>
                  <a:alphaModFix amt="41000"/>
                  <a:extLst>
                    <a:ext uri="{28A0092B-C50C-407E-A947-70E740481C1C}">
                      <a14:useLocalDpi xmlns:a14="http://schemas.microsoft.com/office/drawing/2010/main"/>
                    </a:ext>
                  </a:extLst>
                </a:blip>
                <a:srcRect/>
                <a:stretch/>
              </p:blipFill>
              <p:spPr>
                <a:xfrm>
                  <a:off x="9021" y="4810991"/>
                  <a:ext cx="2930236" cy="2047009"/>
                </a:xfrm>
                <a:prstGeom prst="rect">
                  <a:avLst/>
                </a:prstGeom>
              </p:spPr>
            </p:pic>
          </p:grpSp>
          <p:grpSp>
            <p:nvGrpSpPr>
              <p:cNvPr id="44" name="Group 43">
                <a:extLst>
                  <a:ext uri="{FF2B5EF4-FFF2-40B4-BE49-F238E27FC236}">
                    <a16:creationId xmlns:a16="http://schemas.microsoft.com/office/drawing/2014/main" id="{502E95A9-08EF-5C40-9F4E-176EACF8E940}"/>
                  </a:ext>
                </a:extLst>
              </p:cNvPr>
              <p:cNvGrpSpPr/>
              <p:nvPr/>
            </p:nvGrpSpPr>
            <p:grpSpPr>
              <a:xfrm>
                <a:off x="208303" y="146055"/>
                <a:ext cx="11731071" cy="6595922"/>
                <a:chOff x="208303" y="146055"/>
                <a:chExt cx="11731071" cy="6595922"/>
              </a:xfrm>
            </p:grpSpPr>
            <p:grpSp>
              <p:nvGrpSpPr>
                <p:cNvPr id="45" name="Group 44">
                  <a:extLst>
                    <a:ext uri="{FF2B5EF4-FFF2-40B4-BE49-F238E27FC236}">
                      <a16:creationId xmlns:a16="http://schemas.microsoft.com/office/drawing/2014/main" id="{E29DFD10-AFD3-1343-9A5D-69E5CC404E43}"/>
                    </a:ext>
                  </a:extLst>
                </p:cNvPr>
                <p:cNvGrpSpPr/>
                <p:nvPr/>
              </p:nvGrpSpPr>
              <p:grpSpPr>
                <a:xfrm>
                  <a:off x="11604987" y="146055"/>
                  <a:ext cx="334387" cy="435843"/>
                  <a:chOff x="11604987" y="146055"/>
                  <a:chExt cx="334387" cy="435843"/>
                </a:xfrm>
              </p:grpSpPr>
              <p:grpSp>
                <p:nvGrpSpPr>
                  <p:cNvPr id="53" name="Group 52">
                    <a:extLst>
                      <a:ext uri="{FF2B5EF4-FFF2-40B4-BE49-F238E27FC236}">
                        <a16:creationId xmlns:a16="http://schemas.microsoft.com/office/drawing/2014/main" id="{76509053-B661-2344-AB0A-E1518AB19AC8}"/>
                      </a:ext>
                    </a:extLst>
                  </p:cNvPr>
                  <p:cNvGrpSpPr>
                    <a:grpSpLocks noChangeAspect="1"/>
                  </p:cNvGrpSpPr>
                  <p:nvPr/>
                </p:nvGrpSpPr>
                <p:grpSpPr>
                  <a:xfrm>
                    <a:off x="11770125" y="399018"/>
                    <a:ext cx="169249" cy="182880"/>
                    <a:chOff x="7310041" y="760941"/>
                    <a:chExt cx="1043386" cy="1127422"/>
                  </a:xfrm>
                </p:grpSpPr>
                <p:sp>
                  <p:nvSpPr>
                    <p:cNvPr id="58" name="Freeform 57">
                      <a:extLst>
                        <a:ext uri="{FF2B5EF4-FFF2-40B4-BE49-F238E27FC236}">
                          <a16:creationId xmlns:a16="http://schemas.microsoft.com/office/drawing/2014/main" id="{57D80CBA-ACAA-2247-9E93-882FB75720FF}"/>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59" name="Rectangle 58">
                      <a:extLst>
                        <a:ext uri="{FF2B5EF4-FFF2-40B4-BE49-F238E27FC236}">
                          <a16:creationId xmlns:a16="http://schemas.microsoft.com/office/drawing/2014/main" id="{6DA9B384-7E5D-BB40-8781-6E1050C9BDE5}"/>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60" name="Rectangle 59">
                      <a:extLst>
                        <a:ext uri="{FF2B5EF4-FFF2-40B4-BE49-F238E27FC236}">
                          <a16:creationId xmlns:a16="http://schemas.microsoft.com/office/drawing/2014/main" id="{488267FE-B922-B74F-949A-1315A181EB41}"/>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grpSp>
                <p:nvGrpSpPr>
                  <p:cNvPr id="54" name="Group 53">
                    <a:extLst>
                      <a:ext uri="{FF2B5EF4-FFF2-40B4-BE49-F238E27FC236}">
                        <a16:creationId xmlns:a16="http://schemas.microsoft.com/office/drawing/2014/main" id="{EBAF08E2-131B-AA4D-BE09-EB16DEC94892}"/>
                      </a:ext>
                    </a:extLst>
                  </p:cNvPr>
                  <p:cNvGrpSpPr>
                    <a:grpSpLocks noChangeAspect="1"/>
                  </p:cNvGrpSpPr>
                  <p:nvPr/>
                </p:nvGrpSpPr>
                <p:grpSpPr>
                  <a:xfrm>
                    <a:off x="11604987" y="146055"/>
                    <a:ext cx="73152" cy="73152"/>
                    <a:chOff x="7310041" y="760941"/>
                    <a:chExt cx="1043386" cy="1127422"/>
                  </a:xfrm>
                </p:grpSpPr>
                <p:sp>
                  <p:nvSpPr>
                    <p:cNvPr id="55" name="Freeform 54">
                      <a:extLst>
                        <a:ext uri="{FF2B5EF4-FFF2-40B4-BE49-F238E27FC236}">
                          <a16:creationId xmlns:a16="http://schemas.microsoft.com/office/drawing/2014/main" id="{3F3BF403-317C-A44E-B32D-DFB9875D3EAD}"/>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56" name="Rectangle 55">
                      <a:extLst>
                        <a:ext uri="{FF2B5EF4-FFF2-40B4-BE49-F238E27FC236}">
                          <a16:creationId xmlns:a16="http://schemas.microsoft.com/office/drawing/2014/main" id="{928BF6E3-B024-BD41-B018-F09B90A1BC0A}"/>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57" name="Rectangle 56">
                      <a:extLst>
                        <a:ext uri="{FF2B5EF4-FFF2-40B4-BE49-F238E27FC236}">
                          <a16:creationId xmlns:a16="http://schemas.microsoft.com/office/drawing/2014/main" id="{57AAE637-6982-F44B-81E8-1D5D34C3B2C0}"/>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grpSp>
            <p:grpSp>
              <p:nvGrpSpPr>
                <p:cNvPr id="46" name="Group 45">
                  <a:extLst>
                    <a:ext uri="{FF2B5EF4-FFF2-40B4-BE49-F238E27FC236}">
                      <a16:creationId xmlns:a16="http://schemas.microsoft.com/office/drawing/2014/main" id="{378F073C-5920-4D49-AC74-96E9DC858A61}"/>
                    </a:ext>
                  </a:extLst>
                </p:cNvPr>
                <p:cNvGrpSpPr/>
                <p:nvPr/>
              </p:nvGrpSpPr>
              <p:grpSpPr>
                <a:xfrm>
                  <a:off x="208303" y="5787704"/>
                  <a:ext cx="437544" cy="389381"/>
                  <a:chOff x="9178262" y="1315181"/>
                  <a:chExt cx="437544" cy="389381"/>
                </a:xfrm>
              </p:grpSpPr>
              <p:pic>
                <p:nvPicPr>
                  <p:cNvPr id="51" name="Picture 50">
                    <a:extLst>
                      <a:ext uri="{FF2B5EF4-FFF2-40B4-BE49-F238E27FC236}">
                        <a16:creationId xmlns:a16="http://schemas.microsoft.com/office/drawing/2014/main" id="{880674B4-BD7E-F049-B94B-34810C18846F}"/>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9445759" y="1521682"/>
                    <a:ext cx="170047" cy="182880"/>
                  </a:xfrm>
                  <a:prstGeom prst="rect">
                    <a:avLst/>
                  </a:prstGeom>
                </p:spPr>
              </p:pic>
              <p:pic>
                <p:nvPicPr>
                  <p:cNvPr id="52" name="Picture 51">
                    <a:extLst>
                      <a:ext uri="{FF2B5EF4-FFF2-40B4-BE49-F238E27FC236}">
                        <a16:creationId xmlns:a16="http://schemas.microsoft.com/office/drawing/2014/main" id="{03555317-B698-6C4A-951A-C801E359F0BE}"/>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9178262" y="1315181"/>
                    <a:ext cx="85024" cy="91440"/>
                  </a:xfrm>
                  <a:prstGeom prst="rect">
                    <a:avLst/>
                  </a:prstGeom>
                </p:spPr>
              </p:pic>
            </p:grpSp>
            <p:grpSp>
              <p:nvGrpSpPr>
                <p:cNvPr id="47" name="Group 46">
                  <a:extLst>
                    <a:ext uri="{FF2B5EF4-FFF2-40B4-BE49-F238E27FC236}">
                      <a16:creationId xmlns:a16="http://schemas.microsoft.com/office/drawing/2014/main" id="{0957CC02-A1CD-9F41-9B36-A8241886F321}"/>
                    </a:ext>
                  </a:extLst>
                </p:cNvPr>
                <p:cNvGrpSpPr/>
                <p:nvPr/>
              </p:nvGrpSpPr>
              <p:grpSpPr>
                <a:xfrm>
                  <a:off x="250899" y="6421937"/>
                  <a:ext cx="669934" cy="274320"/>
                  <a:chOff x="9445759" y="1430242"/>
                  <a:chExt cx="669934" cy="274320"/>
                </a:xfrm>
              </p:grpSpPr>
              <p:pic>
                <p:nvPicPr>
                  <p:cNvPr id="49" name="Picture 48">
                    <a:extLst>
                      <a:ext uri="{FF2B5EF4-FFF2-40B4-BE49-F238E27FC236}">
                        <a16:creationId xmlns:a16="http://schemas.microsoft.com/office/drawing/2014/main" id="{DF025886-0A26-3947-80A1-AAAA5146D04E}"/>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9445759" y="1521682"/>
                    <a:ext cx="170047" cy="182880"/>
                  </a:xfrm>
                  <a:prstGeom prst="rect">
                    <a:avLst/>
                  </a:prstGeom>
                </p:spPr>
              </p:pic>
              <p:pic>
                <p:nvPicPr>
                  <p:cNvPr id="50" name="Picture 49">
                    <a:extLst>
                      <a:ext uri="{FF2B5EF4-FFF2-40B4-BE49-F238E27FC236}">
                        <a16:creationId xmlns:a16="http://schemas.microsoft.com/office/drawing/2014/main" id="{57D6B3D9-1978-FD43-8CCB-F5A9CF908431}"/>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0030669" y="1430242"/>
                    <a:ext cx="85024" cy="91440"/>
                  </a:xfrm>
                  <a:prstGeom prst="rect">
                    <a:avLst/>
                  </a:prstGeom>
                </p:spPr>
              </p:pic>
            </p:grpSp>
            <p:pic>
              <p:nvPicPr>
                <p:cNvPr id="48" name="Picture 47">
                  <a:extLst>
                    <a:ext uri="{FF2B5EF4-FFF2-40B4-BE49-F238E27FC236}">
                      <a16:creationId xmlns:a16="http://schemas.microsoft.com/office/drawing/2014/main" id="{7855D5C8-4BD7-1A44-B74F-A58C289AD916}"/>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118384" y="6650537"/>
                  <a:ext cx="85024" cy="91440"/>
                </a:xfrm>
                <a:prstGeom prst="rect">
                  <a:avLst/>
                </a:prstGeom>
              </p:spPr>
            </p:pic>
          </p:grpSp>
        </p:grpSp>
        <p:pic>
          <p:nvPicPr>
            <p:cNvPr id="42" name="Picture 41">
              <a:extLst>
                <a:ext uri="{FF2B5EF4-FFF2-40B4-BE49-F238E27FC236}">
                  <a16:creationId xmlns:a16="http://schemas.microsoft.com/office/drawing/2014/main" id="{73EE5FE9-8638-5143-AA49-4A21F2E3B11C}"/>
                </a:ext>
              </a:extLst>
            </p:cNvPr>
            <p:cNvPicPr>
              <a:picLocks noChangeAspect="1"/>
            </p:cNvPicPr>
            <p:nvPr/>
          </p:nvPicPr>
          <p:blipFill rotWithShape="1">
            <a:blip r:embed="rId6" cstate="screen">
              <a:alphaModFix amt="67000"/>
              <a:extLst>
                <a:ext uri="{28A0092B-C50C-407E-A947-70E740481C1C}">
                  <a14:useLocalDpi xmlns:a14="http://schemas.microsoft.com/office/drawing/2010/main"/>
                </a:ext>
              </a:extLst>
            </a:blip>
            <a:srcRect t="-58345"/>
            <a:stretch/>
          </p:blipFill>
          <p:spPr>
            <a:xfrm>
              <a:off x="-7429" y="5029200"/>
              <a:ext cx="3162521" cy="1849829"/>
            </a:xfrm>
            <a:prstGeom prst="rect">
              <a:avLst/>
            </a:prstGeom>
          </p:spPr>
        </p:pic>
      </p:grpSp>
      <p:sp>
        <p:nvSpPr>
          <p:cNvPr id="6" name="Title 1"/>
          <p:cNvSpPr>
            <a:spLocks noGrp="1"/>
          </p:cNvSpPr>
          <p:nvPr>
            <p:ph type="title"/>
          </p:nvPr>
        </p:nvSpPr>
        <p:spPr>
          <a:xfrm>
            <a:off x="685800" y="682625"/>
            <a:ext cx="10826496" cy="492443"/>
          </a:xfrm>
        </p:spPr>
        <p:txBody>
          <a:bodyPr/>
          <a:lstStyle/>
          <a:p>
            <a:r>
              <a:rPr lang="en-GB" sz="3200" dirty="0"/>
              <a:t>For Statement</a:t>
            </a:r>
          </a:p>
        </p:txBody>
      </p:sp>
      <p:sp>
        <p:nvSpPr>
          <p:cNvPr id="7" name="Content Placeholder 2"/>
          <p:cNvSpPr>
            <a:spLocks noGrp="1"/>
          </p:cNvSpPr>
          <p:nvPr>
            <p:ph sz="half" idx="2"/>
          </p:nvPr>
        </p:nvSpPr>
        <p:spPr>
          <a:xfrm>
            <a:off x="1379052" y="2299061"/>
            <a:ext cx="4615962" cy="3429000"/>
          </a:xfrm>
        </p:spPr>
        <p:txBody>
          <a:bodyPr/>
          <a:lstStyle/>
          <a:p>
            <a:r>
              <a:rPr lang="en-US" sz="2400" dirty="0"/>
              <a:t>For statements</a:t>
            </a:r>
          </a:p>
          <a:p>
            <a:pPr marL="800100" lvl="1" indent="-342900">
              <a:buFont typeface="Arial" panose="020B0604020202020204" pitchFamily="34" charset="0"/>
              <a:buChar char="•"/>
            </a:pPr>
            <a:r>
              <a:rPr lang="en-US" sz="2400" dirty="0"/>
              <a:t>Same syntax as JavaScript</a:t>
            </a:r>
          </a:p>
          <a:p>
            <a:pPr lvl="1"/>
            <a:endParaRPr lang="en-US" sz="2400" dirty="0"/>
          </a:p>
          <a:p>
            <a:r>
              <a:rPr lang="en-US" sz="2400" dirty="0"/>
              <a:t>For in statements</a:t>
            </a:r>
          </a:p>
          <a:p>
            <a:pPr marL="800100" lvl="1" indent="-342900">
              <a:buFont typeface="Arial" panose="020B0604020202020204" pitchFamily="34" charset="0"/>
              <a:buChar char="•"/>
            </a:pPr>
            <a:r>
              <a:rPr lang="en-US" sz="2400" dirty="0"/>
              <a:t>Iterates over indices of an array, or field names of a Dictionary or Feature</a:t>
            </a:r>
          </a:p>
          <a:p>
            <a:pPr lvl="1"/>
            <a:endParaRPr lang="en-US" sz="2400" dirty="0"/>
          </a:p>
          <a:p>
            <a:r>
              <a:rPr lang="en-US" sz="2400" dirty="0"/>
              <a:t>Break, continue and return statements supported inside block</a:t>
            </a:r>
          </a:p>
          <a:p>
            <a:endParaRPr lang="en-GB" sz="2400" dirty="0"/>
          </a:p>
        </p:txBody>
      </p:sp>
      <p:sp>
        <p:nvSpPr>
          <p:cNvPr id="8" name="Content Placeholder 11"/>
          <p:cNvSpPr txBox="1">
            <a:spLocks/>
          </p:cNvSpPr>
          <p:nvPr/>
        </p:nvSpPr>
        <p:spPr>
          <a:xfrm>
            <a:off x="6228521" y="1584229"/>
            <a:ext cx="5088834" cy="4001562"/>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Font typeface="Lucida Grande"/>
              <a:buNone/>
            </a:pPr>
            <a:endParaRPr lang="en-US" sz="2000" dirty="0"/>
          </a:p>
          <a:p>
            <a:pPr marL="0" indent="0">
              <a:buFont typeface="Arial"/>
              <a:buNone/>
            </a:pPr>
            <a:endParaRPr lang="en-US" sz="2400" dirty="0"/>
          </a:p>
          <a:p>
            <a:endParaRPr lang="en-US" sz="2400" dirty="0"/>
          </a:p>
        </p:txBody>
      </p:sp>
      <p:sp>
        <p:nvSpPr>
          <p:cNvPr id="9" name="Content Placeholder 11"/>
          <p:cNvSpPr txBox="1">
            <a:spLocks/>
          </p:cNvSpPr>
          <p:nvPr/>
        </p:nvSpPr>
        <p:spPr>
          <a:xfrm>
            <a:off x="6543386" y="1712141"/>
            <a:ext cx="4572000" cy="485961"/>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None/>
            </a:pPr>
            <a:r>
              <a:rPr lang="en-GB" sz="2000" b="0" dirty="0">
                <a:solidFill>
                  <a:schemeClr val="accent1">
                    <a:lumMod val="75000"/>
                  </a:schemeClr>
                </a:solidFill>
                <a:latin typeface="Consolas" panose="020B0609020204030204" pitchFamily="49" charset="0"/>
              </a:rPr>
              <a:t>f</a:t>
            </a:r>
            <a:r>
              <a:rPr lang="pl-PL" sz="2000" b="0" dirty="0">
                <a:solidFill>
                  <a:schemeClr val="accent1">
                    <a:lumMod val="75000"/>
                  </a:schemeClr>
                </a:solidFill>
                <a:latin typeface="Consolas" panose="020B0609020204030204" pitchFamily="49" charset="0"/>
              </a:rPr>
              <a:t>or</a:t>
            </a:r>
            <a:r>
              <a:rPr lang="en-GB" sz="2000" b="0" dirty="0">
                <a:solidFill>
                  <a:schemeClr val="accent1">
                    <a:lumMod val="75000"/>
                  </a:schemeClr>
                </a:solidFill>
                <a:latin typeface="Consolas" panose="020B0609020204030204" pitchFamily="49" charset="0"/>
              </a:rPr>
              <a:t> </a:t>
            </a:r>
            <a:r>
              <a:rPr lang="pl-PL" sz="2000" b="0" dirty="0">
                <a:solidFill>
                  <a:schemeClr val="bg1"/>
                </a:solidFill>
                <a:latin typeface="Consolas" panose="020B0609020204030204" pitchFamily="49" charset="0"/>
              </a:rPr>
              <a:t>(</a:t>
            </a:r>
            <a:r>
              <a:rPr lang="pl-PL" sz="2000" b="0" dirty="0">
                <a:solidFill>
                  <a:schemeClr val="accent1">
                    <a:lumMod val="75000"/>
                  </a:schemeClr>
                </a:solidFill>
                <a:latin typeface="Consolas" panose="020B0609020204030204" pitchFamily="49" charset="0"/>
              </a:rPr>
              <a:t>var</a:t>
            </a:r>
            <a:r>
              <a:rPr lang="pl-PL" sz="2000" b="0" dirty="0">
                <a:solidFill>
                  <a:schemeClr val="bg1"/>
                </a:solidFill>
                <a:latin typeface="Consolas" panose="020B0609020204030204" pitchFamily="49" charset="0"/>
              </a:rPr>
              <a:t> z=1; z&lt;100; z++</a:t>
            </a:r>
            <a:r>
              <a:rPr lang="en-GB" sz="2000" b="0" dirty="0">
                <a:solidFill>
                  <a:schemeClr val="bg1"/>
                </a:solidFill>
                <a:latin typeface="Consolas" panose="020B0609020204030204" pitchFamily="49" charset="0"/>
              </a:rPr>
              <a:t> </a:t>
            </a:r>
            <a:r>
              <a:rPr lang="pl-PL" sz="2000" b="0" dirty="0">
                <a:solidFill>
                  <a:schemeClr val="bg1"/>
                </a:solidFill>
                <a:latin typeface="Consolas" panose="020B0609020204030204" pitchFamily="49" charset="0"/>
              </a:rPr>
              <a:t>) {</a:t>
            </a:r>
            <a:endParaRPr lang="en-GB" sz="2000" b="0" dirty="0">
              <a:solidFill>
                <a:schemeClr val="bg1"/>
              </a:solidFill>
              <a:latin typeface="Consolas" panose="020B0609020204030204" pitchFamily="49" charset="0"/>
            </a:endParaRPr>
          </a:p>
          <a:p>
            <a:pPr marL="283464" lvl="1" indent="0">
              <a:buNone/>
            </a:pPr>
            <a:r>
              <a:rPr lang="en-GB" sz="2000" b="0" dirty="0">
                <a:solidFill>
                  <a:schemeClr val="bg1"/>
                </a:solidFill>
                <a:latin typeface="Consolas" panose="020B0609020204030204" pitchFamily="49" charset="0"/>
              </a:rPr>
              <a:t>	</a:t>
            </a:r>
            <a:r>
              <a:rPr lang="pl-PL" sz="2000" b="0" dirty="0">
                <a:solidFill>
                  <a:schemeClr val="bg1"/>
                </a:solidFill>
                <a:latin typeface="Consolas" panose="020B0609020204030204" pitchFamily="49" charset="0"/>
              </a:rPr>
              <a:t>k+=z;</a:t>
            </a:r>
            <a:endParaRPr lang="en-GB" sz="2000" b="0" dirty="0">
              <a:solidFill>
                <a:schemeClr val="bg1"/>
              </a:solidFill>
              <a:latin typeface="Consolas" panose="020B0609020204030204" pitchFamily="49" charset="0"/>
            </a:endParaRPr>
          </a:p>
          <a:p>
            <a:pPr marL="283464" lvl="1" indent="0">
              <a:buNone/>
            </a:pPr>
            <a:r>
              <a:rPr lang="pl-PL" sz="2000" b="0" dirty="0">
                <a:solidFill>
                  <a:schemeClr val="bg1"/>
                </a:solidFill>
                <a:latin typeface="Consolas" panose="020B0609020204030204" pitchFamily="49" charset="0"/>
              </a:rPr>
              <a:t>}</a:t>
            </a:r>
            <a:endParaRPr lang="en-GB" sz="2000" b="0" dirty="0">
              <a:solidFill>
                <a:schemeClr val="bg1"/>
              </a:solidFill>
              <a:latin typeface="Consolas" panose="020B0609020204030204" pitchFamily="49" charset="0"/>
            </a:endParaRPr>
          </a:p>
          <a:p>
            <a:pPr marL="283464" lvl="1" indent="0">
              <a:buNone/>
            </a:pPr>
            <a:endParaRPr lang="en-GB" sz="2000" b="0" dirty="0">
              <a:solidFill>
                <a:schemeClr val="bg1"/>
              </a:solidFill>
              <a:latin typeface="Consolas" panose="020B0609020204030204" pitchFamily="49" charset="0"/>
            </a:endParaRPr>
          </a:p>
          <a:p>
            <a:pPr marL="283464" lvl="1" indent="0">
              <a:buNone/>
            </a:pPr>
            <a:r>
              <a:rPr lang="en-US" sz="2000" b="0" dirty="0">
                <a:solidFill>
                  <a:schemeClr val="accent1">
                    <a:lumMod val="75000"/>
                  </a:schemeClr>
                </a:solidFill>
                <a:latin typeface="Consolas" panose="020B0609020204030204" pitchFamily="49" charset="0"/>
              </a:rPr>
              <a:t>for</a:t>
            </a:r>
            <a:r>
              <a:rPr lang="en-US" sz="2000" b="0" dirty="0">
                <a:solidFill>
                  <a:schemeClr val="bg1"/>
                </a:solidFill>
                <a:latin typeface="Consolas" panose="020B0609020204030204" pitchFamily="49" charset="0"/>
              </a:rPr>
              <a:t>(</a:t>
            </a:r>
            <a:r>
              <a:rPr lang="en-US" sz="2000" b="0" dirty="0" err="1">
                <a:solidFill>
                  <a:schemeClr val="accent1">
                    <a:lumMod val="75000"/>
                  </a:schemeClr>
                </a:solidFill>
                <a:latin typeface="Consolas" panose="020B0609020204030204" pitchFamily="49" charset="0"/>
              </a:rPr>
              <a:t>var</a:t>
            </a:r>
            <a:r>
              <a:rPr lang="en-US" sz="2000" b="0" dirty="0">
                <a:solidFill>
                  <a:schemeClr val="bg1"/>
                </a:solidFill>
                <a:latin typeface="Consolas" panose="020B0609020204030204" pitchFamily="49" charset="0"/>
              </a:rPr>
              <a:t> k in </a:t>
            </a:r>
            <a:r>
              <a:rPr lang="en-US" sz="2000" b="0" dirty="0" err="1">
                <a:solidFill>
                  <a:schemeClr val="bg1"/>
                </a:solidFill>
                <a:latin typeface="Consolas" panose="020B0609020204030204" pitchFamily="49" charset="0"/>
              </a:rPr>
              <a:t>myArray</a:t>
            </a:r>
            <a:r>
              <a:rPr lang="en-US" sz="2000" b="0" dirty="0">
                <a:solidFill>
                  <a:schemeClr val="bg1"/>
                </a:solidFill>
                <a:latin typeface="Consolas" panose="020B0609020204030204" pitchFamily="49" charset="0"/>
              </a:rPr>
              <a:t>) {</a:t>
            </a:r>
          </a:p>
          <a:p>
            <a:pPr marL="283464" lvl="1" indent="0">
              <a:buNone/>
            </a:pPr>
            <a:r>
              <a:rPr lang="en-US" sz="2000" b="0" dirty="0">
                <a:solidFill>
                  <a:schemeClr val="bg1"/>
                </a:solidFill>
                <a:latin typeface="Consolas" panose="020B0609020204030204" pitchFamily="49" charset="0"/>
              </a:rPr>
              <a:t>    n+=</a:t>
            </a:r>
            <a:r>
              <a:rPr lang="en-US" sz="2000" b="0" dirty="0" err="1">
                <a:solidFill>
                  <a:schemeClr val="bg1"/>
                </a:solidFill>
                <a:latin typeface="Consolas" panose="020B0609020204030204" pitchFamily="49" charset="0"/>
              </a:rPr>
              <a:t>myArray</a:t>
            </a:r>
            <a:r>
              <a:rPr lang="en-US" sz="2000" b="0" dirty="0">
                <a:solidFill>
                  <a:schemeClr val="bg1"/>
                </a:solidFill>
                <a:latin typeface="Consolas" panose="020B0609020204030204" pitchFamily="49" charset="0"/>
              </a:rPr>
              <a:t>[k];   </a:t>
            </a:r>
          </a:p>
          <a:p>
            <a:pPr marL="283464" lvl="1" indent="0">
              <a:buNone/>
            </a:pPr>
            <a:r>
              <a:rPr lang="en-US" sz="2000" b="0" dirty="0">
                <a:solidFill>
                  <a:schemeClr val="bg1"/>
                </a:solidFill>
                <a:latin typeface="Consolas" panose="020B0609020204030204" pitchFamily="49" charset="0"/>
              </a:rPr>
              <a:t>}</a:t>
            </a:r>
          </a:p>
          <a:p>
            <a:pPr marL="283464" lvl="1" indent="0">
              <a:buFont typeface="Lucida Grande"/>
              <a:buNone/>
            </a:pPr>
            <a:endParaRPr lang="en-US" sz="2000" dirty="0">
              <a:solidFill>
                <a:schemeClr val="bg1"/>
              </a:solidFill>
            </a:endParaRPr>
          </a:p>
        </p:txBody>
      </p:sp>
    </p:spTree>
    <p:extLst>
      <p:ext uri="{BB962C8B-B14F-4D97-AF65-F5344CB8AC3E}">
        <p14:creationId xmlns:p14="http://schemas.microsoft.com/office/powerpoint/2010/main" val="3811919375"/>
      </p:ext>
    </p:extLst>
  </p:cSld>
  <p:clrMapOvr>
    <a:masterClrMapping/>
  </p:clrMapOvr>
  <p:transition spd="med">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Group 38">
            <a:extLst>
              <a:ext uri="{FF2B5EF4-FFF2-40B4-BE49-F238E27FC236}">
                <a16:creationId xmlns:a16="http://schemas.microsoft.com/office/drawing/2014/main" id="{0C9BC34B-99D1-7948-87E7-AB391334C582}"/>
              </a:ext>
            </a:extLst>
          </p:cNvPr>
          <p:cNvGrpSpPr/>
          <p:nvPr/>
        </p:nvGrpSpPr>
        <p:grpSpPr>
          <a:xfrm>
            <a:off x="-7429" y="0"/>
            <a:ext cx="12206856" cy="6885432"/>
            <a:chOff x="-7429" y="0"/>
            <a:chExt cx="12206856" cy="6885432"/>
          </a:xfrm>
        </p:grpSpPr>
        <p:sp>
          <p:nvSpPr>
            <p:cNvPr id="40" name="shading (lower right)">
              <a:extLst>
                <a:ext uri="{FF2B5EF4-FFF2-40B4-BE49-F238E27FC236}">
                  <a16:creationId xmlns:a16="http://schemas.microsoft.com/office/drawing/2014/main" id="{6211C412-4B9F-724B-8BC0-8396704D7B3D}"/>
                </a:ext>
              </a:extLst>
            </p:cNvPr>
            <p:cNvSpPr/>
            <p:nvPr/>
          </p:nvSpPr>
          <p:spPr bwMode="auto">
            <a:xfrm>
              <a:off x="0" y="0"/>
              <a:ext cx="12199427" cy="6885432"/>
            </a:xfrm>
            <a:prstGeom prst="rect">
              <a:avLst/>
            </a:prstGeom>
            <a:gradFill flip="none" rotWithShape="1">
              <a:gsLst>
                <a:gs pos="13000">
                  <a:srgbClr val="0F228C"/>
                </a:gs>
                <a:gs pos="60000">
                  <a:srgbClr val="5825D1"/>
                </a:gs>
                <a:gs pos="0">
                  <a:srgbClr val="07157F"/>
                </a:gs>
              </a:gsLst>
              <a:lin ang="150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nvGrpSpPr>
            <p:cNvPr id="41" name="Group 40">
              <a:extLst>
                <a:ext uri="{FF2B5EF4-FFF2-40B4-BE49-F238E27FC236}">
                  <a16:creationId xmlns:a16="http://schemas.microsoft.com/office/drawing/2014/main" id="{1BF32EDD-7A85-3F45-95F3-1D9464FB68D9}"/>
                </a:ext>
              </a:extLst>
            </p:cNvPr>
            <p:cNvGrpSpPr/>
            <p:nvPr/>
          </p:nvGrpSpPr>
          <p:grpSpPr>
            <a:xfrm>
              <a:off x="0" y="0"/>
              <a:ext cx="12192000" cy="6858000"/>
              <a:chOff x="0" y="0"/>
              <a:chExt cx="12192000" cy="6858000"/>
            </a:xfrm>
          </p:grpSpPr>
          <p:grpSp>
            <p:nvGrpSpPr>
              <p:cNvPr id="43" name="Group 42" hidden="1">
                <a:extLst>
                  <a:ext uri="{FF2B5EF4-FFF2-40B4-BE49-F238E27FC236}">
                    <a16:creationId xmlns:a16="http://schemas.microsoft.com/office/drawing/2014/main" id="{632E4FF9-42E1-BC40-8399-B88DECBA7EFA}"/>
                  </a:ext>
                </a:extLst>
              </p:cNvPr>
              <p:cNvGrpSpPr/>
              <p:nvPr/>
            </p:nvGrpSpPr>
            <p:grpSpPr>
              <a:xfrm>
                <a:off x="0" y="0"/>
                <a:ext cx="12192000" cy="6858000"/>
                <a:chOff x="0" y="0"/>
                <a:chExt cx="12192000" cy="6858000"/>
              </a:xfrm>
            </p:grpSpPr>
            <p:sp>
              <p:nvSpPr>
                <p:cNvPr id="61" name="Rectangle 60">
                  <a:extLst>
                    <a:ext uri="{FF2B5EF4-FFF2-40B4-BE49-F238E27FC236}">
                      <a16:creationId xmlns:a16="http://schemas.microsoft.com/office/drawing/2014/main" id="{DB985F0A-1A6A-344F-AE69-6B42CCC5C314}"/>
                    </a:ext>
                  </a:extLst>
                </p:cNvPr>
                <p:cNvSpPr/>
                <p:nvPr/>
              </p:nvSpPr>
              <p:spPr bwMode="auto">
                <a:xfrm>
                  <a:off x="0" y="0"/>
                  <a:ext cx="12192000" cy="6858000"/>
                </a:xfrm>
                <a:prstGeom prst="rect">
                  <a:avLst/>
                </a:prstGeom>
                <a:gradFill>
                  <a:gsLst>
                    <a:gs pos="35000">
                      <a:srgbClr val="143F95"/>
                    </a:gs>
                    <a:gs pos="82000">
                      <a:srgbClr val="0E53C1"/>
                    </a:gs>
                    <a:gs pos="7000">
                      <a:srgbClr val="1E3073"/>
                    </a:gs>
                  </a:gsLst>
                  <a:path path="circle">
                    <a:fillToRect t="100000" r="100000"/>
                  </a:path>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62" name="Picture 61">
                  <a:extLst>
                    <a:ext uri="{FF2B5EF4-FFF2-40B4-BE49-F238E27FC236}">
                      <a16:creationId xmlns:a16="http://schemas.microsoft.com/office/drawing/2014/main" id="{4BD329FB-B2D1-2445-8E1B-13B9E2C374B8}"/>
                    </a:ext>
                  </a:extLst>
                </p:cNvPr>
                <p:cNvPicPr>
                  <a:picLocks noChangeAspect="1"/>
                </p:cNvPicPr>
                <p:nvPr/>
              </p:nvPicPr>
              <p:blipFill rotWithShape="1">
                <a:blip r:embed="rId3" cstate="screen">
                  <a:duotone>
                    <a:prstClr val="black"/>
                    <a:schemeClr val="accent4">
                      <a:tint val="45000"/>
                      <a:satMod val="400000"/>
                    </a:schemeClr>
                  </a:duotone>
                  <a:alphaModFix amt="41000"/>
                  <a:extLst>
                    <a:ext uri="{28A0092B-C50C-407E-A947-70E740481C1C}">
                      <a14:useLocalDpi xmlns:a14="http://schemas.microsoft.com/office/drawing/2010/main"/>
                    </a:ext>
                  </a:extLst>
                </a:blip>
                <a:srcRect/>
                <a:stretch/>
              </p:blipFill>
              <p:spPr>
                <a:xfrm>
                  <a:off x="9021" y="4810991"/>
                  <a:ext cx="2930236" cy="2047009"/>
                </a:xfrm>
                <a:prstGeom prst="rect">
                  <a:avLst/>
                </a:prstGeom>
              </p:spPr>
            </p:pic>
          </p:grpSp>
          <p:grpSp>
            <p:nvGrpSpPr>
              <p:cNvPr id="44" name="Group 43">
                <a:extLst>
                  <a:ext uri="{FF2B5EF4-FFF2-40B4-BE49-F238E27FC236}">
                    <a16:creationId xmlns:a16="http://schemas.microsoft.com/office/drawing/2014/main" id="{D0ACC092-1E31-CE4A-9ED0-5D73E7D9A23C}"/>
                  </a:ext>
                </a:extLst>
              </p:cNvPr>
              <p:cNvGrpSpPr/>
              <p:nvPr/>
            </p:nvGrpSpPr>
            <p:grpSpPr>
              <a:xfrm>
                <a:off x="208303" y="146055"/>
                <a:ext cx="11731071" cy="6595922"/>
                <a:chOff x="208303" y="146055"/>
                <a:chExt cx="11731071" cy="6595922"/>
              </a:xfrm>
            </p:grpSpPr>
            <p:grpSp>
              <p:nvGrpSpPr>
                <p:cNvPr id="45" name="Group 44">
                  <a:extLst>
                    <a:ext uri="{FF2B5EF4-FFF2-40B4-BE49-F238E27FC236}">
                      <a16:creationId xmlns:a16="http://schemas.microsoft.com/office/drawing/2014/main" id="{30C1BAD3-E143-624A-95AF-B82197534B9F}"/>
                    </a:ext>
                  </a:extLst>
                </p:cNvPr>
                <p:cNvGrpSpPr/>
                <p:nvPr/>
              </p:nvGrpSpPr>
              <p:grpSpPr>
                <a:xfrm>
                  <a:off x="11604987" y="146055"/>
                  <a:ext cx="334387" cy="435843"/>
                  <a:chOff x="11604987" y="146055"/>
                  <a:chExt cx="334387" cy="435843"/>
                </a:xfrm>
              </p:grpSpPr>
              <p:grpSp>
                <p:nvGrpSpPr>
                  <p:cNvPr id="53" name="Group 52">
                    <a:extLst>
                      <a:ext uri="{FF2B5EF4-FFF2-40B4-BE49-F238E27FC236}">
                        <a16:creationId xmlns:a16="http://schemas.microsoft.com/office/drawing/2014/main" id="{2A561B49-F098-4542-BC3F-EECF38E97AFC}"/>
                      </a:ext>
                    </a:extLst>
                  </p:cNvPr>
                  <p:cNvGrpSpPr>
                    <a:grpSpLocks noChangeAspect="1"/>
                  </p:cNvGrpSpPr>
                  <p:nvPr/>
                </p:nvGrpSpPr>
                <p:grpSpPr>
                  <a:xfrm>
                    <a:off x="11770125" y="399018"/>
                    <a:ext cx="169249" cy="182880"/>
                    <a:chOff x="7310041" y="760941"/>
                    <a:chExt cx="1043386" cy="1127422"/>
                  </a:xfrm>
                </p:grpSpPr>
                <p:sp>
                  <p:nvSpPr>
                    <p:cNvPr id="58" name="Freeform 57">
                      <a:extLst>
                        <a:ext uri="{FF2B5EF4-FFF2-40B4-BE49-F238E27FC236}">
                          <a16:creationId xmlns:a16="http://schemas.microsoft.com/office/drawing/2014/main" id="{782B3BFD-3426-3647-86B9-8881B37EE1B8}"/>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59" name="Rectangle 58">
                      <a:extLst>
                        <a:ext uri="{FF2B5EF4-FFF2-40B4-BE49-F238E27FC236}">
                          <a16:creationId xmlns:a16="http://schemas.microsoft.com/office/drawing/2014/main" id="{051F15E1-592D-1944-B62A-D0691F69BE1A}"/>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60" name="Rectangle 59">
                      <a:extLst>
                        <a:ext uri="{FF2B5EF4-FFF2-40B4-BE49-F238E27FC236}">
                          <a16:creationId xmlns:a16="http://schemas.microsoft.com/office/drawing/2014/main" id="{C7DE89E1-D267-4D4D-A6EA-B53F6CD423A5}"/>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grpSp>
                <p:nvGrpSpPr>
                  <p:cNvPr id="54" name="Group 53">
                    <a:extLst>
                      <a:ext uri="{FF2B5EF4-FFF2-40B4-BE49-F238E27FC236}">
                        <a16:creationId xmlns:a16="http://schemas.microsoft.com/office/drawing/2014/main" id="{2C92E7AB-C694-B342-8620-AB63D762CC10}"/>
                      </a:ext>
                    </a:extLst>
                  </p:cNvPr>
                  <p:cNvGrpSpPr>
                    <a:grpSpLocks noChangeAspect="1"/>
                  </p:cNvGrpSpPr>
                  <p:nvPr/>
                </p:nvGrpSpPr>
                <p:grpSpPr>
                  <a:xfrm>
                    <a:off x="11604987" y="146055"/>
                    <a:ext cx="73152" cy="73152"/>
                    <a:chOff x="7310041" y="760941"/>
                    <a:chExt cx="1043386" cy="1127422"/>
                  </a:xfrm>
                </p:grpSpPr>
                <p:sp>
                  <p:nvSpPr>
                    <p:cNvPr id="55" name="Freeform 54">
                      <a:extLst>
                        <a:ext uri="{FF2B5EF4-FFF2-40B4-BE49-F238E27FC236}">
                          <a16:creationId xmlns:a16="http://schemas.microsoft.com/office/drawing/2014/main" id="{6958FE8C-0676-9B46-A063-C1FBC54C2013}"/>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56" name="Rectangle 55">
                      <a:extLst>
                        <a:ext uri="{FF2B5EF4-FFF2-40B4-BE49-F238E27FC236}">
                          <a16:creationId xmlns:a16="http://schemas.microsoft.com/office/drawing/2014/main" id="{45BA0AAA-CEB4-094A-BED7-FCDF9466EA70}"/>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57" name="Rectangle 56">
                      <a:extLst>
                        <a:ext uri="{FF2B5EF4-FFF2-40B4-BE49-F238E27FC236}">
                          <a16:creationId xmlns:a16="http://schemas.microsoft.com/office/drawing/2014/main" id="{8987A2DE-F04C-304E-8B0F-FFBEB9E2DDC9}"/>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grpSp>
            <p:grpSp>
              <p:nvGrpSpPr>
                <p:cNvPr id="46" name="Group 45">
                  <a:extLst>
                    <a:ext uri="{FF2B5EF4-FFF2-40B4-BE49-F238E27FC236}">
                      <a16:creationId xmlns:a16="http://schemas.microsoft.com/office/drawing/2014/main" id="{4035B8D4-186D-4843-9BB2-0DECB6D3884E}"/>
                    </a:ext>
                  </a:extLst>
                </p:cNvPr>
                <p:cNvGrpSpPr/>
                <p:nvPr/>
              </p:nvGrpSpPr>
              <p:grpSpPr>
                <a:xfrm>
                  <a:off x="208303" y="5787704"/>
                  <a:ext cx="437544" cy="389381"/>
                  <a:chOff x="9178262" y="1315181"/>
                  <a:chExt cx="437544" cy="389381"/>
                </a:xfrm>
              </p:grpSpPr>
              <p:pic>
                <p:nvPicPr>
                  <p:cNvPr id="51" name="Picture 50">
                    <a:extLst>
                      <a:ext uri="{FF2B5EF4-FFF2-40B4-BE49-F238E27FC236}">
                        <a16:creationId xmlns:a16="http://schemas.microsoft.com/office/drawing/2014/main" id="{EA6A4363-C17B-1E45-8E53-00354E5D989F}"/>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9445759" y="1521682"/>
                    <a:ext cx="170047" cy="182880"/>
                  </a:xfrm>
                  <a:prstGeom prst="rect">
                    <a:avLst/>
                  </a:prstGeom>
                </p:spPr>
              </p:pic>
              <p:pic>
                <p:nvPicPr>
                  <p:cNvPr id="52" name="Picture 51">
                    <a:extLst>
                      <a:ext uri="{FF2B5EF4-FFF2-40B4-BE49-F238E27FC236}">
                        <a16:creationId xmlns:a16="http://schemas.microsoft.com/office/drawing/2014/main" id="{0137C379-C72F-D246-A846-D35205B0988A}"/>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9178262" y="1315181"/>
                    <a:ext cx="85024" cy="91440"/>
                  </a:xfrm>
                  <a:prstGeom prst="rect">
                    <a:avLst/>
                  </a:prstGeom>
                </p:spPr>
              </p:pic>
            </p:grpSp>
            <p:grpSp>
              <p:nvGrpSpPr>
                <p:cNvPr id="47" name="Group 46">
                  <a:extLst>
                    <a:ext uri="{FF2B5EF4-FFF2-40B4-BE49-F238E27FC236}">
                      <a16:creationId xmlns:a16="http://schemas.microsoft.com/office/drawing/2014/main" id="{C7742D79-D1D7-284B-BE0C-6B0AA004BDEB}"/>
                    </a:ext>
                  </a:extLst>
                </p:cNvPr>
                <p:cNvGrpSpPr/>
                <p:nvPr/>
              </p:nvGrpSpPr>
              <p:grpSpPr>
                <a:xfrm>
                  <a:off x="250899" y="6421937"/>
                  <a:ext cx="669934" cy="274320"/>
                  <a:chOff x="9445759" y="1430242"/>
                  <a:chExt cx="669934" cy="274320"/>
                </a:xfrm>
              </p:grpSpPr>
              <p:pic>
                <p:nvPicPr>
                  <p:cNvPr id="49" name="Picture 48">
                    <a:extLst>
                      <a:ext uri="{FF2B5EF4-FFF2-40B4-BE49-F238E27FC236}">
                        <a16:creationId xmlns:a16="http://schemas.microsoft.com/office/drawing/2014/main" id="{A17C0566-76E5-324D-9549-72E784700956}"/>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9445759" y="1521682"/>
                    <a:ext cx="170047" cy="182880"/>
                  </a:xfrm>
                  <a:prstGeom prst="rect">
                    <a:avLst/>
                  </a:prstGeom>
                </p:spPr>
              </p:pic>
              <p:pic>
                <p:nvPicPr>
                  <p:cNvPr id="50" name="Picture 49">
                    <a:extLst>
                      <a:ext uri="{FF2B5EF4-FFF2-40B4-BE49-F238E27FC236}">
                        <a16:creationId xmlns:a16="http://schemas.microsoft.com/office/drawing/2014/main" id="{825F4AE3-F84F-0A4A-89DA-0F62A635B855}"/>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0030669" y="1430242"/>
                    <a:ext cx="85024" cy="91440"/>
                  </a:xfrm>
                  <a:prstGeom prst="rect">
                    <a:avLst/>
                  </a:prstGeom>
                </p:spPr>
              </p:pic>
            </p:grpSp>
            <p:pic>
              <p:nvPicPr>
                <p:cNvPr id="48" name="Picture 47">
                  <a:extLst>
                    <a:ext uri="{FF2B5EF4-FFF2-40B4-BE49-F238E27FC236}">
                      <a16:creationId xmlns:a16="http://schemas.microsoft.com/office/drawing/2014/main" id="{F6E55806-5529-AC49-B59D-13E2BCDDC3FF}"/>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118384" y="6650537"/>
                  <a:ext cx="85024" cy="91440"/>
                </a:xfrm>
                <a:prstGeom prst="rect">
                  <a:avLst/>
                </a:prstGeom>
              </p:spPr>
            </p:pic>
          </p:grpSp>
        </p:grpSp>
        <p:pic>
          <p:nvPicPr>
            <p:cNvPr id="42" name="Picture 41">
              <a:extLst>
                <a:ext uri="{FF2B5EF4-FFF2-40B4-BE49-F238E27FC236}">
                  <a16:creationId xmlns:a16="http://schemas.microsoft.com/office/drawing/2014/main" id="{0387543B-630E-BC48-BF4C-4B757B0209AF}"/>
                </a:ext>
              </a:extLst>
            </p:cNvPr>
            <p:cNvPicPr>
              <a:picLocks noChangeAspect="1"/>
            </p:cNvPicPr>
            <p:nvPr/>
          </p:nvPicPr>
          <p:blipFill rotWithShape="1">
            <a:blip r:embed="rId6" cstate="screen">
              <a:alphaModFix amt="67000"/>
              <a:extLst>
                <a:ext uri="{28A0092B-C50C-407E-A947-70E740481C1C}">
                  <a14:useLocalDpi xmlns:a14="http://schemas.microsoft.com/office/drawing/2010/main"/>
                </a:ext>
              </a:extLst>
            </a:blip>
            <a:srcRect t="-58345"/>
            <a:stretch/>
          </p:blipFill>
          <p:spPr>
            <a:xfrm>
              <a:off x="-7429" y="5029200"/>
              <a:ext cx="3162521" cy="1849829"/>
            </a:xfrm>
            <a:prstGeom prst="rect">
              <a:avLst/>
            </a:prstGeom>
          </p:spPr>
        </p:pic>
      </p:grpSp>
      <p:sp>
        <p:nvSpPr>
          <p:cNvPr id="6" name="Title 1"/>
          <p:cNvSpPr>
            <a:spLocks noGrp="1"/>
          </p:cNvSpPr>
          <p:nvPr>
            <p:ph type="title"/>
          </p:nvPr>
        </p:nvSpPr>
        <p:spPr>
          <a:xfrm>
            <a:off x="685800" y="682625"/>
            <a:ext cx="10826496" cy="492443"/>
          </a:xfrm>
        </p:spPr>
        <p:txBody>
          <a:bodyPr/>
          <a:lstStyle/>
          <a:p>
            <a:r>
              <a:rPr lang="en-US" sz="3200" dirty="0"/>
              <a:t>User Defined Functions</a:t>
            </a:r>
          </a:p>
        </p:txBody>
      </p:sp>
      <p:sp>
        <p:nvSpPr>
          <p:cNvPr id="7" name="Content Placeholder 2"/>
          <p:cNvSpPr>
            <a:spLocks noGrp="1"/>
          </p:cNvSpPr>
          <p:nvPr>
            <p:ph sz="half" idx="2"/>
          </p:nvPr>
        </p:nvSpPr>
        <p:spPr>
          <a:xfrm>
            <a:off x="1008530" y="4683848"/>
            <a:ext cx="10369296" cy="720672"/>
          </a:xfrm>
        </p:spPr>
        <p:txBody>
          <a:bodyPr/>
          <a:lstStyle/>
          <a:p>
            <a:r>
              <a:rPr lang="en-US" sz="2400" dirty="0"/>
              <a:t>Function keyword used to declare functions</a:t>
            </a:r>
          </a:p>
          <a:p>
            <a:pPr marL="800100" lvl="1" indent="-342900">
              <a:buFont typeface="Arial" panose="020B0604020202020204" pitchFamily="34" charset="0"/>
              <a:buChar char="•"/>
            </a:pPr>
            <a:r>
              <a:rPr lang="en-US" sz="2000" dirty="0"/>
              <a:t>Must be declared ahead of use</a:t>
            </a:r>
          </a:p>
          <a:p>
            <a:pPr marL="800100" lvl="1" indent="-342900">
              <a:buFont typeface="Arial" panose="020B0604020202020204" pitchFamily="34" charset="0"/>
              <a:buChar char="•"/>
            </a:pPr>
            <a:r>
              <a:rPr lang="en-US" sz="2000" dirty="0"/>
              <a:t>Variables defined inside of function, have local scope</a:t>
            </a:r>
          </a:p>
          <a:p>
            <a:pPr marL="800100" lvl="1" indent="-342900">
              <a:buFont typeface="Arial" panose="020B0604020202020204" pitchFamily="34" charset="0"/>
              <a:buChar char="•"/>
            </a:pPr>
            <a:r>
              <a:rPr lang="en-US" sz="2000" dirty="0"/>
              <a:t>Functions cannot be declared inside of functions.</a:t>
            </a:r>
          </a:p>
        </p:txBody>
      </p:sp>
      <p:sp>
        <p:nvSpPr>
          <p:cNvPr id="8" name="Content Placeholder 11"/>
          <p:cNvSpPr txBox="1">
            <a:spLocks/>
          </p:cNvSpPr>
          <p:nvPr/>
        </p:nvSpPr>
        <p:spPr>
          <a:xfrm>
            <a:off x="914400" y="1601963"/>
            <a:ext cx="10369296" cy="2451058"/>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Font typeface="Lucida Grande"/>
              <a:buNone/>
            </a:pPr>
            <a:endParaRPr lang="en-US" sz="2000" dirty="0"/>
          </a:p>
          <a:p>
            <a:pPr marL="0" indent="0">
              <a:buFont typeface="Arial"/>
              <a:buNone/>
            </a:pPr>
            <a:endParaRPr lang="en-US" sz="2400" dirty="0"/>
          </a:p>
          <a:p>
            <a:endParaRPr lang="en-US" sz="2400" dirty="0"/>
          </a:p>
        </p:txBody>
      </p:sp>
      <p:sp>
        <p:nvSpPr>
          <p:cNvPr id="9" name="Content Placeholder 11"/>
          <p:cNvSpPr txBox="1">
            <a:spLocks/>
          </p:cNvSpPr>
          <p:nvPr/>
        </p:nvSpPr>
        <p:spPr>
          <a:xfrm>
            <a:off x="1306667" y="1927103"/>
            <a:ext cx="8629549" cy="485961"/>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None/>
            </a:pPr>
            <a:r>
              <a:rPr lang="en-US" sz="2000" b="0" dirty="0">
                <a:solidFill>
                  <a:schemeClr val="accent1">
                    <a:lumMod val="75000"/>
                  </a:schemeClr>
                </a:solidFill>
                <a:latin typeface="Consolas" panose="020B0609020204030204" pitchFamily="49" charset="0"/>
              </a:rPr>
              <a:t>function</a:t>
            </a:r>
            <a:r>
              <a:rPr lang="en-US" sz="2000" b="0" dirty="0">
                <a:solidFill>
                  <a:schemeClr val="bg1"/>
                </a:solidFill>
                <a:latin typeface="Consolas" panose="020B0609020204030204" pitchFamily="49" charset="0"/>
              </a:rPr>
              <a:t> </a:t>
            </a:r>
            <a:r>
              <a:rPr lang="en-US" sz="2000" b="0" dirty="0" err="1">
                <a:solidFill>
                  <a:schemeClr val="bg1"/>
                </a:solidFill>
                <a:latin typeface="Consolas" panose="020B0609020204030204" pitchFamily="49" charset="0"/>
              </a:rPr>
              <a:t>MultiplyNumber</a:t>
            </a:r>
            <a:r>
              <a:rPr lang="en-US" sz="2000" b="0" dirty="0">
                <a:solidFill>
                  <a:schemeClr val="bg1"/>
                </a:solidFill>
                <a:latin typeface="Consolas" panose="020B0609020204030204" pitchFamily="49" charset="0"/>
              </a:rPr>
              <a:t>(</a:t>
            </a:r>
            <a:r>
              <a:rPr lang="en-US" sz="2000" b="0" dirty="0" err="1">
                <a:solidFill>
                  <a:schemeClr val="bg1"/>
                </a:solidFill>
                <a:latin typeface="Consolas" panose="020B0609020204030204" pitchFamily="49" charset="0"/>
              </a:rPr>
              <a:t>thenumber</a:t>
            </a:r>
            <a:r>
              <a:rPr lang="en-US" sz="2000" b="0" dirty="0">
                <a:solidFill>
                  <a:schemeClr val="bg1"/>
                </a:solidFill>
                <a:latin typeface="Consolas" panose="020B0609020204030204" pitchFamily="49" charset="0"/>
              </a:rPr>
              <a:t>) {</a:t>
            </a:r>
          </a:p>
          <a:p>
            <a:pPr marL="283464" lvl="1" indent="0">
              <a:buNone/>
            </a:pPr>
            <a:r>
              <a:rPr lang="en-US" sz="2000" b="0" dirty="0">
                <a:solidFill>
                  <a:schemeClr val="bg1"/>
                </a:solidFill>
                <a:latin typeface="Consolas" panose="020B0609020204030204" pitchFamily="49" charset="0"/>
              </a:rPr>
              <a:t>	</a:t>
            </a:r>
            <a:r>
              <a:rPr lang="en-US" sz="2000" b="0" dirty="0">
                <a:solidFill>
                  <a:schemeClr val="accent1">
                    <a:lumMod val="75000"/>
                  </a:schemeClr>
                </a:solidFill>
                <a:latin typeface="Consolas" panose="020B0609020204030204" pitchFamily="49" charset="0"/>
              </a:rPr>
              <a:t>return</a:t>
            </a:r>
            <a:r>
              <a:rPr lang="en-US" sz="2000" b="0" dirty="0">
                <a:solidFill>
                  <a:schemeClr val="bg1"/>
                </a:solidFill>
                <a:latin typeface="Consolas" panose="020B0609020204030204" pitchFamily="49" charset="0"/>
              </a:rPr>
              <a:t> </a:t>
            </a:r>
            <a:r>
              <a:rPr lang="en-US" sz="2000" b="0" dirty="0" err="1">
                <a:solidFill>
                  <a:schemeClr val="bg1"/>
                </a:solidFill>
                <a:latin typeface="Consolas" panose="020B0609020204030204" pitchFamily="49" charset="0"/>
              </a:rPr>
              <a:t>thenumber</a:t>
            </a:r>
            <a:r>
              <a:rPr lang="en-US" sz="2000" b="0" dirty="0">
                <a:solidFill>
                  <a:schemeClr val="bg1"/>
                </a:solidFill>
                <a:latin typeface="Consolas" panose="020B0609020204030204" pitchFamily="49" charset="0"/>
              </a:rPr>
              <a:t>*10;</a:t>
            </a:r>
          </a:p>
          <a:p>
            <a:pPr marL="283464" lvl="1" indent="0">
              <a:buNone/>
            </a:pPr>
            <a:r>
              <a:rPr lang="en-US" sz="2000" b="0" dirty="0">
                <a:solidFill>
                  <a:schemeClr val="bg1"/>
                </a:solidFill>
                <a:latin typeface="Consolas" panose="020B0609020204030204" pitchFamily="49" charset="0"/>
              </a:rPr>
              <a:t>}</a:t>
            </a:r>
          </a:p>
          <a:p>
            <a:pPr marL="283464" lvl="1" indent="0">
              <a:buNone/>
            </a:pPr>
            <a:endParaRPr lang="en-US" sz="2000" b="0" dirty="0">
              <a:solidFill>
                <a:schemeClr val="bg1"/>
              </a:solidFill>
              <a:latin typeface="Consolas" panose="020B0609020204030204" pitchFamily="49" charset="0"/>
            </a:endParaRPr>
          </a:p>
          <a:p>
            <a:pPr marL="283464" lvl="1" indent="0">
              <a:buNone/>
            </a:pPr>
            <a:r>
              <a:rPr lang="en-US" sz="2000" b="0" dirty="0" err="1">
                <a:solidFill>
                  <a:schemeClr val="bg1"/>
                </a:solidFill>
                <a:latin typeface="Consolas" panose="020B0609020204030204" pitchFamily="49" charset="0"/>
              </a:rPr>
              <a:t>MultiplyNumber</a:t>
            </a:r>
            <a:r>
              <a:rPr lang="en-US" sz="2000" b="0" dirty="0">
                <a:solidFill>
                  <a:schemeClr val="bg1"/>
                </a:solidFill>
                <a:latin typeface="Consolas" panose="020B0609020204030204" pitchFamily="49" charset="0"/>
              </a:rPr>
              <a:t>(10);</a:t>
            </a:r>
          </a:p>
        </p:txBody>
      </p:sp>
    </p:spTree>
    <p:extLst>
      <p:ext uri="{BB962C8B-B14F-4D97-AF65-F5344CB8AC3E}">
        <p14:creationId xmlns:p14="http://schemas.microsoft.com/office/powerpoint/2010/main" val="664538380"/>
      </p:ext>
    </p:extLst>
  </p:cSld>
  <p:clrMapOvr>
    <a:masterClrMapping/>
  </p:clrMapOvr>
  <p:transition spd="med">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Group 38">
            <a:extLst>
              <a:ext uri="{FF2B5EF4-FFF2-40B4-BE49-F238E27FC236}">
                <a16:creationId xmlns:a16="http://schemas.microsoft.com/office/drawing/2014/main" id="{AC43997E-7F91-0A48-95A0-A7291D6E78AB}"/>
              </a:ext>
            </a:extLst>
          </p:cNvPr>
          <p:cNvGrpSpPr/>
          <p:nvPr/>
        </p:nvGrpSpPr>
        <p:grpSpPr>
          <a:xfrm>
            <a:off x="-7429" y="0"/>
            <a:ext cx="12206856" cy="6885432"/>
            <a:chOff x="-7429" y="0"/>
            <a:chExt cx="12206856" cy="6885432"/>
          </a:xfrm>
        </p:grpSpPr>
        <p:sp>
          <p:nvSpPr>
            <p:cNvPr id="40" name="shading (lower right)">
              <a:extLst>
                <a:ext uri="{FF2B5EF4-FFF2-40B4-BE49-F238E27FC236}">
                  <a16:creationId xmlns:a16="http://schemas.microsoft.com/office/drawing/2014/main" id="{4B5629F2-B2D4-C741-A6AD-9654B3F53F82}"/>
                </a:ext>
              </a:extLst>
            </p:cNvPr>
            <p:cNvSpPr/>
            <p:nvPr/>
          </p:nvSpPr>
          <p:spPr bwMode="auto">
            <a:xfrm>
              <a:off x="0" y="0"/>
              <a:ext cx="12199427" cy="6885432"/>
            </a:xfrm>
            <a:prstGeom prst="rect">
              <a:avLst/>
            </a:prstGeom>
            <a:gradFill flip="none" rotWithShape="1">
              <a:gsLst>
                <a:gs pos="13000">
                  <a:srgbClr val="0F228C"/>
                </a:gs>
                <a:gs pos="60000">
                  <a:srgbClr val="5825D1"/>
                </a:gs>
                <a:gs pos="0">
                  <a:srgbClr val="07157F"/>
                </a:gs>
              </a:gsLst>
              <a:lin ang="150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nvGrpSpPr>
            <p:cNvPr id="41" name="Group 40">
              <a:extLst>
                <a:ext uri="{FF2B5EF4-FFF2-40B4-BE49-F238E27FC236}">
                  <a16:creationId xmlns:a16="http://schemas.microsoft.com/office/drawing/2014/main" id="{E12A537A-35FB-CA4E-9690-7007383CF110}"/>
                </a:ext>
              </a:extLst>
            </p:cNvPr>
            <p:cNvGrpSpPr/>
            <p:nvPr/>
          </p:nvGrpSpPr>
          <p:grpSpPr>
            <a:xfrm>
              <a:off x="0" y="0"/>
              <a:ext cx="12192000" cy="6858000"/>
              <a:chOff x="0" y="0"/>
              <a:chExt cx="12192000" cy="6858000"/>
            </a:xfrm>
          </p:grpSpPr>
          <p:grpSp>
            <p:nvGrpSpPr>
              <p:cNvPr id="43" name="Group 42" hidden="1">
                <a:extLst>
                  <a:ext uri="{FF2B5EF4-FFF2-40B4-BE49-F238E27FC236}">
                    <a16:creationId xmlns:a16="http://schemas.microsoft.com/office/drawing/2014/main" id="{0184FC85-5F4A-354E-A85E-EA2B855CC8FE}"/>
                  </a:ext>
                </a:extLst>
              </p:cNvPr>
              <p:cNvGrpSpPr/>
              <p:nvPr/>
            </p:nvGrpSpPr>
            <p:grpSpPr>
              <a:xfrm>
                <a:off x="0" y="0"/>
                <a:ext cx="12192000" cy="6858000"/>
                <a:chOff x="0" y="0"/>
                <a:chExt cx="12192000" cy="6858000"/>
              </a:xfrm>
            </p:grpSpPr>
            <p:sp>
              <p:nvSpPr>
                <p:cNvPr id="61" name="Rectangle 60">
                  <a:extLst>
                    <a:ext uri="{FF2B5EF4-FFF2-40B4-BE49-F238E27FC236}">
                      <a16:creationId xmlns:a16="http://schemas.microsoft.com/office/drawing/2014/main" id="{B53C3002-997A-A348-9DEA-C505F89F7B22}"/>
                    </a:ext>
                  </a:extLst>
                </p:cNvPr>
                <p:cNvSpPr/>
                <p:nvPr/>
              </p:nvSpPr>
              <p:spPr bwMode="auto">
                <a:xfrm>
                  <a:off x="0" y="0"/>
                  <a:ext cx="12192000" cy="6858000"/>
                </a:xfrm>
                <a:prstGeom prst="rect">
                  <a:avLst/>
                </a:prstGeom>
                <a:gradFill>
                  <a:gsLst>
                    <a:gs pos="35000">
                      <a:srgbClr val="143F95"/>
                    </a:gs>
                    <a:gs pos="82000">
                      <a:srgbClr val="0E53C1"/>
                    </a:gs>
                    <a:gs pos="7000">
                      <a:srgbClr val="1E3073"/>
                    </a:gs>
                  </a:gsLst>
                  <a:path path="circle">
                    <a:fillToRect t="100000" r="100000"/>
                  </a:path>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62" name="Picture 61">
                  <a:extLst>
                    <a:ext uri="{FF2B5EF4-FFF2-40B4-BE49-F238E27FC236}">
                      <a16:creationId xmlns:a16="http://schemas.microsoft.com/office/drawing/2014/main" id="{5764CE8F-8C77-F94E-8055-9816D277F60D}"/>
                    </a:ext>
                  </a:extLst>
                </p:cNvPr>
                <p:cNvPicPr>
                  <a:picLocks noChangeAspect="1"/>
                </p:cNvPicPr>
                <p:nvPr/>
              </p:nvPicPr>
              <p:blipFill rotWithShape="1">
                <a:blip r:embed="rId3" cstate="screen">
                  <a:duotone>
                    <a:prstClr val="black"/>
                    <a:schemeClr val="accent4">
                      <a:tint val="45000"/>
                      <a:satMod val="400000"/>
                    </a:schemeClr>
                  </a:duotone>
                  <a:alphaModFix amt="41000"/>
                  <a:extLst>
                    <a:ext uri="{28A0092B-C50C-407E-A947-70E740481C1C}">
                      <a14:useLocalDpi xmlns:a14="http://schemas.microsoft.com/office/drawing/2010/main"/>
                    </a:ext>
                  </a:extLst>
                </a:blip>
                <a:srcRect/>
                <a:stretch/>
              </p:blipFill>
              <p:spPr>
                <a:xfrm>
                  <a:off x="9021" y="4810991"/>
                  <a:ext cx="2930236" cy="2047009"/>
                </a:xfrm>
                <a:prstGeom prst="rect">
                  <a:avLst/>
                </a:prstGeom>
              </p:spPr>
            </p:pic>
          </p:grpSp>
          <p:grpSp>
            <p:nvGrpSpPr>
              <p:cNvPr id="44" name="Group 43">
                <a:extLst>
                  <a:ext uri="{FF2B5EF4-FFF2-40B4-BE49-F238E27FC236}">
                    <a16:creationId xmlns:a16="http://schemas.microsoft.com/office/drawing/2014/main" id="{36B81E22-E8F7-D541-A53C-C600F5F1BE14}"/>
                  </a:ext>
                </a:extLst>
              </p:cNvPr>
              <p:cNvGrpSpPr/>
              <p:nvPr/>
            </p:nvGrpSpPr>
            <p:grpSpPr>
              <a:xfrm>
                <a:off x="208303" y="146055"/>
                <a:ext cx="11731071" cy="6595922"/>
                <a:chOff x="208303" y="146055"/>
                <a:chExt cx="11731071" cy="6595922"/>
              </a:xfrm>
            </p:grpSpPr>
            <p:grpSp>
              <p:nvGrpSpPr>
                <p:cNvPr id="45" name="Group 44">
                  <a:extLst>
                    <a:ext uri="{FF2B5EF4-FFF2-40B4-BE49-F238E27FC236}">
                      <a16:creationId xmlns:a16="http://schemas.microsoft.com/office/drawing/2014/main" id="{7D0A3FF7-D2A4-6643-A23F-BA2A8CC8D8F1}"/>
                    </a:ext>
                  </a:extLst>
                </p:cNvPr>
                <p:cNvGrpSpPr/>
                <p:nvPr/>
              </p:nvGrpSpPr>
              <p:grpSpPr>
                <a:xfrm>
                  <a:off x="11604987" y="146055"/>
                  <a:ext cx="334387" cy="435843"/>
                  <a:chOff x="11604987" y="146055"/>
                  <a:chExt cx="334387" cy="435843"/>
                </a:xfrm>
              </p:grpSpPr>
              <p:grpSp>
                <p:nvGrpSpPr>
                  <p:cNvPr id="53" name="Group 52">
                    <a:extLst>
                      <a:ext uri="{FF2B5EF4-FFF2-40B4-BE49-F238E27FC236}">
                        <a16:creationId xmlns:a16="http://schemas.microsoft.com/office/drawing/2014/main" id="{21356362-9B5C-A446-88D1-816B49047D1E}"/>
                      </a:ext>
                    </a:extLst>
                  </p:cNvPr>
                  <p:cNvGrpSpPr>
                    <a:grpSpLocks noChangeAspect="1"/>
                  </p:cNvGrpSpPr>
                  <p:nvPr/>
                </p:nvGrpSpPr>
                <p:grpSpPr>
                  <a:xfrm>
                    <a:off x="11770125" y="399018"/>
                    <a:ext cx="169249" cy="182880"/>
                    <a:chOff x="7310041" y="760941"/>
                    <a:chExt cx="1043386" cy="1127422"/>
                  </a:xfrm>
                </p:grpSpPr>
                <p:sp>
                  <p:nvSpPr>
                    <p:cNvPr id="58" name="Freeform 57">
                      <a:extLst>
                        <a:ext uri="{FF2B5EF4-FFF2-40B4-BE49-F238E27FC236}">
                          <a16:creationId xmlns:a16="http://schemas.microsoft.com/office/drawing/2014/main" id="{CCEF73F5-7988-8D4D-8EF0-128C719998F2}"/>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59" name="Rectangle 58">
                      <a:extLst>
                        <a:ext uri="{FF2B5EF4-FFF2-40B4-BE49-F238E27FC236}">
                          <a16:creationId xmlns:a16="http://schemas.microsoft.com/office/drawing/2014/main" id="{7A5F7D40-8D28-F443-AF7F-7767163EB9E1}"/>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60" name="Rectangle 59">
                      <a:extLst>
                        <a:ext uri="{FF2B5EF4-FFF2-40B4-BE49-F238E27FC236}">
                          <a16:creationId xmlns:a16="http://schemas.microsoft.com/office/drawing/2014/main" id="{60591232-14FD-964A-BF6D-8B1B848F76DF}"/>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grpSp>
                <p:nvGrpSpPr>
                  <p:cNvPr id="54" name="Group 53">
                    <a:extLst>
                      <a:ext uri="{FF2B5EF4-FFF2-40B4-BE49-F238E27FC236}">
                        <a16:creationId xmlns:a16="http://schemas.microsoft.com/office/drawing/2014/main" id="{34FC83CE-3C2D-B04F-9A77-D90EE85B482C}"/>
                      </a:ext>
                    </a:extLst>
                  </p:cNvPr>
                  <p:cNvGrpSpPr>
                    <a:grpSpLocks noChangeAspect="1"/>
                  </p:cNvGrpSpPr>
                  <p:nvPr/>
                </p:nvGrpSpPr>
                <p:grpSpPr>
                  <a:xfrm>
                    <a:off x="11604987" y="146055"/>
                    <a:ext cx="73152" cy="73152"/>
                    <a:chOff x="7310041" y="760941"/>
                    <a:chExt cx="1043386" cy="1127422"/>
                  </a:xfrm>
                </p:grpSpPr>
                <p:sp>
                  <p:nvSpPr>
                    <p:cNvPr id="55" name="Freeform 54">
                      <a:extLst>
                        <a:ext uri="{FF2B5EF4-FFF2-40B4-BE49-F238E27FC236}">
                          <a16:creationId xmlns:a16="http://schemas.microsoft.com/office/drawing/2014/main" id="{61A20C63-7625-1D4B-B577-696D642DD466}"/>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56" name="Rectangle 55">
                      <a:extLst>
                        <a:ext uri="{FF2B5EF4-FFF2-40B4-BE49-F238E27FC236}">
                          <a16:creationId xmlns:a16="http://schemas.microsoft.com/office/drawing/2014/main" id="{F3F762F9-D26C-8C46-B3EE-0BE1FF044B91}"/>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57" name="Rectangle 56">
                      <a:extLst>
                        <a:ext uri="{FF2B5EF4-FFF2-40B4-BE49-F238E27FC236}">
                          <a16:creationId xmlns:a16="http://schemas.microsoft.com/office/drawing/2014/main" id="{6F76B07F-1C2D-9E42-863E-9FD86CF3BF66}"/>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grpSp>
            <p:grpSp>
              <p:nvGrpSpPr>
                <p:cNvPr id="46" name="Group 45">
                  <a:extLst>
                    <a:ext uri="{FF2B5EF4-FFF2-40B4-BE49-F238E27FC236}">
                      <a16:creationId xmlns:a16="http://schemas.microsoft.com/office/drawing/2014/main" id="{B27F716D-65E8-1E42-8CCA-7305548BA260}"/>
                    </a:ext>
                  </a:extLst>
                </p:cNvPr>
                <p:cNvGrpSpPr/>
                <p:nvPr/>
              </p:nvGrpSpPr>
              <p:grpSpPr>
                <a:xfrm>
                  <a:off x="208303" y="5787704"/>
                  <a:ext cx="437544" cy="389381"/>
                  <a:chOff x="9178262" y="1315181"/>
                  <a:chExt cx="437544" cy="389381"/>
                </a:xfrm>
              </p:grpSpPr>
              <p:pic>
                <p:nvPicPr>
                  <p:cNvPr id="51" name="Picture 50">
                    <a:extLst>
                      <a:ext uri="{FF2B5EF4-FFF2-40B4-BE49-F238E27FC236}">
                        <a16:creationId xmlns:a16="http://schemas.microsoft.com/office/drawing/2014/main" id="{F5106ED7-5E80-9A4C-A6EA-6E8EDE18597B}"/>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9445759" y="1521682"/>
                    <a:ext cx="170047" cy="182880"/>
                  </a:xfrm>
                  <a:prstGeom prst="rect">
                    <a:avLst/>
                  </a:prstGeom>
                </p:spPr>
              </p:pic>
              <p:pic>
                <p:nvPicPr>
                  <p:cNvPr id="52" name="Picture 51">
                    <a:extLst>
                      <a:ext uri="{FF2B5EF4-FFF2-40B4-BE49-F238E27FC236}">
                        <a16:creationId xmlns:a16="http://schemas.microsoft.com/office/drawing/2014/main" id="{C84E35B4-855B-824A-A38A-6EE32512EEC9}"/>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9178262" y="1315181"/>
                    <a:ext cx="85024" cy="91440"/>
                  </a:xfrm>
                  <a:prstGeom prst="rect">
                    <a:avLst/>
                  </a:prstGeom>
                </p:spPr>
              </p:pic>
            </p:grpSp>
            <p:grpSp>
              <p:nvGrpSpPr>
                <p:cNvPr id="47" name="Group 46">
                  <a:extLst>
                    <a:ext uri="{FF2B5EF4-FFF2-40B4-BE49-F238E27FC236}">
                      <a16:creationId xmlns:a16="http://schemas.microsoft.com/office/drawing/2014/main" id="{27D5B8FA-0867-B948-9401-C3C4B5D87F97}"/>
                    </a:ext>
                  </a:extLst>
                </p:cNvPr>
                <p:cNvGrpSpPr/>
                <p:nvPr/>
              </p:nvGrpSpPr>
              <p:grpSpPr>
                <a:xfrm>
                  <a:off x="250899" y="6421937"/>
                  <a:ext cx="669934" cy="274320"/>
                  <a:chOff x="9445759" y="1430242"/>
                  <a:chExt cx="669934" cy="274320"/>
                </a:xfrm>
              </p:grpSpPr>
              <p:pic>
                <p:nvPicPr>
                  <p:cNvPr id="49" name="Picture 48">
                    <a:extLst>
                      <a:ext uri="{FF2B5EF4-FFF2-40B4-BE49-F238E27FC236}">
                        <a16:creationId xmlns:a16="http://schemas.microsoft.com/office/drawing/2014/main" id="{A3CFAECD-6FF4-9C43-A5CB-8CA438D21EA4}"/>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9445759" y="1521682"/>
                    <a:ext cx="170047" cy="182880"/>
                  </a:xfrm>
                  <a:prstGeom prst="rect">
                    <a:avLst/>
                  </a:prstGeom>
                </p:spPr>
              </p:pic>
              <p:pic>
                <p:nvPicPr>
                  <p:cNvPr id="50" name="Picture 49">
                    <a:extLst>
                      <a:ext uri="{FF2B5EF4-FFF2-40B4-BE49-F238E27FC236}">
                        <a16:creationId xmlns:a16="http://schemas.microsoft.com/office/drawing/2014/main" id="{ED525FB5-8ED9-D543-9BB9-F47388496795}"/>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0030669" y="1430242"/>
                    <a:ext cx="85024" cy="91440"/>
                  </a:xfrm>
                  <a:prstGeom prst="rect">
                    <a:avLst/>
                  </a:prstGeom>
                </p:spPr>
              </p:pic>
            </p:grpSp>
            <p:pic>
              <p:nvPicPr>
                <p:cNvPr id="48" name="Picture 47">
                  <a:extLst>
                    <a:ext uri="{FF2B5EF4-FFF2-40B4-BE49-F238E27FC236}">
                      <a16:creationId xmlns:a16="http://schemas.microsoft.com/office/drawing/2014/main" id="{AC43593C-FED6-3C44-AA6D-2495C3142424}"/>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118384" y="6650537"/>
                  <a:ext cx="85024" cy="91440"/>
                </a:xfrm>
                <a:prstGeom prst="rect">
                  <a:avLst/>
                </a:prstGeom>
              </p:spPr>
            </p:pic>
          </p:grpSp>
        </p:grpSp>
        <p:pic>
          <p:nvPicPr>
            <p:cNvPr id="42" name="Picture 41">
              <a:extLst>
                <a:ext uri="{FF2B5EF4-FFF2-40B4-BE49-F238E27FC236}">
                  <a16:creationId xmlns:a16="http://schemas.microsoft.com/office/drawing/2014/main" id="{8164AA50-E36F-8C41-AEA5-F9F7807DD600}"/>
                </a:ext>
              </a:extLst>
            </p:cNvPr>
            <p:cNvPicPr>
              <a:picLocks noChangeAspect="1"/>
            </p:cNvPicPr>
            <p:nvPr/>
          </p:nvPicPr>
          <p:blipFill rotWithShape="1">
            <a:blip r:embed="rId6" cstate="screen">
              <a:alphaModFix amt="67000"/>
              <a:extLst>
                <a:ext uri="{28A0092B-C50C-407E-A947-70E740481C1C}">
                  <a14:useLocalDpi xmlns:a14="http://schemas.microsoft.com/office/drawing/2010/main"/>
                </a:ext>
              </a:extLst>
            </a:blip>
            <a:srcRect t="-58345"/>
            <a:stretch/>
          </p:blipFill>
          <p:spPr>
            <a:xfrm>
              <a:off x="-7429" y="5029200"/>
              <a:ext cx="3162521" cy="1849829"/>
            </a:xfrm>
            <a:prstGeom prst="rect">
              <a:avLst/>
            </a:prstGeom>
          </p:spPr>
        </p:pic>
      </p:grpSp>
      <p:sp>
        <p:nvSpPr>
          <p:cNvPr id="6" name="Title 1"/>
          <p:cNvSpPr>
            <a:spLocks noGrp="1"/>
          </p:cNvSpPr>
          <p:nvPr>
            <p:ph type="title"/>
          </p:nvPr>
        </p:nvSpPr>
        <p:spPr>
          <a:xfrm>
            <a:off x="685800" y="682625"/>
            <a:ext cx="10826496" cy="492443"/>
          </a:xfrm>
        </p:spPr>
        <p:txBody>
          <a:bodyPr/>
          <a:lstStyle/>
          <a:p>
            <a:r>
              <a:rPr lang="en-US" sz="3200" dirty="0"/>
              <a:t>Variable Assignment </a:t>
            </a:r>
          </a:p>
        </p:txBody>
      </p:sp>
      <p:sp>
        <p:nvSpPr>
          <p:cNvPr id="7" name="Content Placeholder 2"/>
          <p:cNvSpPr>
            <a:spLocks noGrp="1"/>
          </p:cNvSpPr>
          <p:nvPr>
            <p:ph sz="half" idx="2"/>
          </p:nvPr>
        </p:nvSpPr>
        <p:spPr>
          <a:xfrm>
            <a:off x="914400" y="4119664"/>
            <a:ext cx="10369296" cy="1239890"/>
          </a:xfrm>
        </p:spPr>
        <p:txBody>
          <a:bodyPr/>
          <a:lstStyle/>
          <a:p>
            <a:r>
              <a:rPr lang="en-US" sz="2400" dirty="0"/>
              <a:t>Variables can have their values reassigned.</a:t>
            </a:r>
          </a:p>
          <a:p>
            <a:pPr marL="800100" lvl="1" indent="-342900">
              <a:buFont typeface="Arial" panose="020B0604020202020204" pitchFamily="34" charset="0"/>
              <a:buChar char="•"/>
            </a:pPr>
            <a:r>
              <a:rPr lang="en-US" sz="2000" dirty="0"/>
              <a:t>Objects types maybe immutable, if passed into Arcade.</a:t>
            </a:r>
          </a:p>
          <a:p>
            <a:pPr marL="800100" lvl="1" indent="-342900">
              <a:buFont typeface="Arial" panose="020B0604020202020204" pitchFamily="34" charset="0"/>
              <a:buChar char="•"/>
            </a:pPr>
            <a:r>
              <a:rPr lang="en-US" sz="2000" dirty="0"/>
              <a:t>Arrays are not sparse. They must be sequential.</a:t>
            </a:r>
          </a:p>
          <a:p>
            <a:pPr marL="800100" lvl="1" indent="-342900">
              <a:buFont typeface="Arial" panose="020B0604020202020204" pitchFamily="34" charset="0"/>
              <a:buChar char="•"/>
            </a:pPr>
            <a:r>
              <a:rPr lang="en-US" sz="2000" dirty="0"/>
              <a:t>Geometry types are immutable inside. You cannot change the points in a path of a line.</a:t>
            </a:r>
          </a:p>
        </p:txBody>
      </p:sp>
      <p:sp>
        <p:nvSpPr>
          <p:cNvPr id="8" name="Content Placeholder 11"/>
          <p:cNvSpPr txBox="1">
            <a:spLocks/>
          </p:cNvSpPr>
          <p:nvPr/>
        </p:nvSpPr>
        <p:spPr>
          <a:xfrm>
            <a:off x="914400" y="1601963"/>
            <a:ext cx="10369296" cy="2090806"/>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Font typeface="Lucida Grande"/>
              <a:buNone/>
            </a:pPr>
            <a:endParaRPr lang="en-US" sz="2000" dirty="0"/>
          </a:p>
          <a:p>
            <a:pPr marL="0" indent="0">
              <a:buFont typeface="Arial"/>
              <a:buNone/>
            </a:pPr>
            <a:endParaRPr lang="en-US" sz="2400" dirty="0"/>
          </a:p>
          <a:p>
            <a:endParaRPr lang="en-US" sz="2400" dirty="0"/>
          </a:p>
        </p:txBody>
      </p:sp>
      <p:sp>
        <p:nvSpPr>
          <p:cNvPr id="9" name="Content Placeholder 11"/>
          <p:cNvSpPr txBox="1">
            <a:spLocks/>
          </p:cNvSpPr>
          <p:nvPr/>
        </p:nvSpPr>
        <p:spPr>
          <a:xfrm>
            <a:off x="1306667" y="1927103"/>
            <a:ext cx="8629549" cy="485961"/>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None/>
            </a:pPr>
            <a:r>
              <a:rPr lang="en-US" sz="2000" b="0" dirty="0">
                <a:solidFill>
                  <a:schemeClr val="bg1"/>
                </a:solidFill>
                <a:latin typeface="Consolas" panose="020B0609020204030204" pitchFamily="49" charset="0"/>
              </a:rPr>
              <a:t>++</a:t>
            </a:r>
            <a:r>
              <a:rPr lang="en-US" sz="2000" b="0" dirty="0" err="1">
                <a:solidFill>
                  <a:schemeClr val="bg1"/>
                </a:solidFill>
                <a:latin typeface="Consolas" panose="020B0609020204030204" pitchFamily="49" charset="0"/>
              </a:rPr>
              <a:t>myNumber</a:t>
            </a:r>
            <a:endParaRPr lang="en-US" sz="2000" b="0" dirty="0">
              <a:solidFill>
                <a:schemeClr val="bg1"/>
              </a:solidFill>
              <a:latin typeface="Consolas" panose="020B0609020204030204" pitchFamily="49" charset="0"/>
            </a:endParaRPr>
          </a:p>
          <a:p>
            <a:pPr marL="283464" lvl="1" indent="0">
              <a:buNone/>
            </a:pPr>
            <a:r>
              <a:rPr lang="en-US" sz="2000" b="0" dirty="0" err="1">
                <a:solidFill>
                  <a:schemeClr val="bg1"/>
                </a:solidFill>
                <a:latin typeface="Consolas" panose="020B0609020204030204" pitchFamily="49" charset="0"/>
              </a:rPr>
              <a:t>i</a:t>
            </a:r>
            <a:r>
              <a:rPr lang="en-US" sz="2000" b="0" dirty="0">
                <a:solidFill>
                  <a:schemeClr val="bg1"/>
                </a:solidFill>
                <a:latin typeface="Consolas" panose="020B0609020204030204" pitchFamily="49" charset="0"/>
              </a:rPr>
              <a:t>=i+1;</a:t>
            </a:r>
          </a:p>
          <a:p>
            <a:pPr marL="283464" lvl="1" indent="0">
              <a:buNone/>
            </a:pPr>
            <a:r>
              <a:rPr lang="en-US" sz="2000" b="0" dirty="0" err="1">
                <a:solidFill>
                  <a:schemeClr val="bg1"/>
                </a:solidFill>
                <a:latin typeface="Consolas" panose="020B0609020204030204" pitchFamily="49" charset="0"/>
              </a:rPr>
              <a:t>myArray</a:t>
            </a:r>
            <a:r>
              <a:rPr lang="en-US" sz="2000" b="0" dirty="0">
                <a:solidFill>
                  <a:schemeClr val="bg1"/>
                </a:solidFill>
                <a:latin typeface="Consolas" panose="020B0609020204030204" pitchFamily="49" charset="0"/>
              </a:rPr>
              <a:t>[10]=11;</a:t>
            </a:r>
          </a:p>
          <a:p>
            <a:pPr marL="283464" lvl="1" indent="0">
              <a:buNone/>
            </a:pPr>
            <a:r>
              <a:rPr lang="en-US" sz="2000" b="0" dirty="0">
                <a:solidFill>
                  <a:schemeClr val="bg1"/>
                </a:solidFill>
                <a:latin typeface="Consolas" panose="020B0609020204030204" pitchFamily="49" charset="0"/>
              </a:rPr>
              <a:t>myFeature.Field1 = “</a:t>
            </a:r>
            <a:r>
              <a:rPr lang="en-US" sz="2000" b="0" dirty="0" err="1">
                <a:solidFill>
                  <a:schemeClr val="bg1"/>
                </a:solidFill>
                <a:latin typeface="Consolas" panose="020B0609020204030204" pitchFamily="49" charset="0"/>
              </a:rPr>
              <a:t>ddd</a:t>
            </a:r>
            <a:r>
              <a:rPr lang="en-US" sz="2000" b="0" dirty="0">
                <a:solidFill>
                  <a:schemeClr val="bg1"/>
                </a:solidFill>
                <a:latin typeface="Consolas" panose="020B0609020204030204" pitchFamily="49" charset="0"/>
              </a:rPr>
              <a:t>”;</a:t>
            </a:r>
          </a:p>
        </p:txBody>
      </p:sp>
    </p:spTree>
    <p:extLst>
      <p:ext uri="{BB962C8B-B14F-4D97-AF65-F5344CB8AC3E}">
        <p14:creationId xmlns:p14="http://schemas.microsoft.com/office/powerpoint/2010/main" val="3377179088"/>
      </p:ext>
    </p:extLst>
  </p:cSld>
  <p:clrMapOvr>
    <a:masterClrMapping/>
  </p:clrMapOvr>
  <p:transition spd="med">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D2285587-846F-9B42-A0ED-234F29868455}"/>
              </a:ext>
            </a:extLst>
          </p:cNvPr>
          <p:cNvGrpSpPr/>
          <p:nvPr/>
        </p:nvGrpSpPr>
        <p:grpSpPr>
          <a:xfrm>
            <a:off x="-11140" y="-16011"/>
            <a:ext cx="12203139" cy="7225075"/>
            <a:chOff x="-11140" y="-16011"/>
            <a:chExt cx="12203139" cy="7225075"/>
          </a:xfrm>
        </p:grpSpPr>
        <p:sp>
          <p:nvSpPr>
            <p:cNvPr id="18" name="gradient background1">
              <a:extLst>
                <a:ext uri="{FF2B5EF4-FFF2-40B4-BE49-F238E27FC236}">
                  <a16:creationId xmlns:a16="http://schemas.microsoft.com/office/drawing/2014/main" id="{BF10C267-5882-AC4E-ACF1-DCCD00BE5DFB}"/>
                </a:ext>
              </a:extLst>
            </p:cNvPr>
            <p:cNvSpPr/>
            <p:nvPr/>
          </p:nvSpPr>
          <p:spPr bwMode="auto">
            <a:xfrm>
              <a:off x="0" y="-16011"/>
              <a:ext cx="12191999" cy="6888971"/>
            </a:xfrm>
            <a:prstGeom prst="rect">
              <a:avLst/>
            </a:prstGeom>
            <a:gradFill flip="none" rotWithShape="1">
              <a:gsLst>
                <a:gs pos="61000">
                  <a:srgbClr val="5328C9"/>
                </a:gs>
                <a:gs pos="24000">
                  <a:srgbClr val="863FE4"/>
                </a:gs>
                <a:gs pos="98000">
                  <a:srgbClr val="180C97"/>
                </a:gs>
              </a:gsLst>
              <a:lin ang="20700000" scaled="0"/>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dirty="0">
                <a:solidFill>
                  <a:srgbClr val="000000"/>
                </a:solidFill>
                <a:latin typeface="Arial" charset="0"/>
                <a:ea typeface="ＭＳ Ｐゴシック" pitchFamily="16" charset="-128"/>
                <a:cs typeface="ＭＳ Ｐゴシック" pitchFamily="-97" charset="-128"/>
              </a:endParaRPr>
            </a:p>
          </p:txBody>
        </p:sp>
        <p:grpSp>
          <p:nvGrpSpPr>
            <p:cNvPr id="19" name="Group 18">
              <a:extLst>
                <a:ext uri="{FF2B5EF4-FFF2-40B4-BE49-F238E27FC236}">
                  <a16:creationId xmlns:a16="http://schemas.microsoft.com/office/drawing/2014/main" id="{F20B6549-AEA8-9040-931D-FB7FE786723F}"/>
                </a:ext>
              </a:extLst>
            </p:cNvPr>
            <p:cNvGrpSpPr/>
            <p:nvPr/>
          </p:nvGrpSpPr>
          <p:grpSpPr>
            <a:xfrm>
              <a:off x="-11140" y="2"/>
              <a:ext cx="12199425" cy="7209062"/>
              <a:chOff x="-11140" y="2"/>
              <a:chExt cx="12199425" cy="7209062"/>
            </a:xfrm>
          </p:grpSpPr>
          <p:grpSp>
            <p:nvGrpSpPr>
              <p:cNvPr id="20" name="Group 19">
                <a:extLst>
                  <a:ext uri="{FF2B5EF4-FFF2-40B4-BE49-F238E27FC236}">
                    <a16:creationId xmlns:a16="http://schemas.microsoft.com/office/drawing/2014/main" id="{3E7B0A35-7386-A949-BC99-67A7CBFDDE5E}"/>
                  </a:ext>
                </a:extLst>
              </p:cNvPr>
              <p:cNvGrpSpPr/>
              <p:nvPr/>
            </p:nvGrpSpPr>
            <p:grpSpPr>
              <a:xfrm>
                <a:off x="-11140" y="2"/>
                <a:ext cx="12199425" cy="6888971"/>
                <a:chOff x="-7428" y="-16011"/>
                <a:chExt cx="12199425" cy="6888971"/>
              </a:xfrm>
            </p:grpSpPr>
            <p:pic>
              <p:nvPicPr>
                <p:cNvPr id="27" name="Picture 26">
                  <a:extLst>
                    <a:ext uri="{FF2B5EF4-FFF2-40B4-BE49-F238E27FC236}">
                      <a16:creationId xmlns:a16="http://schemas.microsoft.com/office/drawing/2014/main" id="{113538BB-7153-154A-BC0D-B4714AE251BB}"/>
                    </a:ext>
                  </a:extLst>
                </p:cNvPr>
                <p:cNvPicPr>
                  <a:picLocks noChangeAspect="1"/>
                </p:cNvPicPr>
                <p:nvPr/>
              </p:nvPicPr>
              <p:blipFill rotWithShape="1">
                <a:blip r:embed="rId3" cstate="screen">
                  <a:alphaModFix amt="67000"/>
                  <a:extLst>
                    <a:ext uri="{28A0092B-C50C-407E-A947-70E740481C1C}">
                      <a14:useLocalDpi xmlns:a14="http://schemas.microsoft.com/office/drawing/2010/main"/>
                    </a:ext>
                  </a:extLst>
                </a:blip>
                <a:srcRect t="-9940" r="-10727"/>
                <a:stretch/>
              </p:blipFill>
              <p:spPr>
                <a:xfrm>
                  <a:off x="-7428" y="4530812"/>
                  <a:ext cx="3953920" cy="2342148"/>
                </a:xfrm>
                <a:prstGeom prst="rect">
                  <a:avLst/>
                </a:prstGeom>
              </p:spPr>
            </p:pic>
            <p:grpSp>
              <p:nvGrpSpPr>
                <p:cNvPr id="28" name="Group 27">
                  <a:extLst>
                    <a:ext uri="{FF2B5EF4-FFF2-40B4-BE49-F238E27FC236}">
                      <a16:creationId xmlns:a16="http://schemas.microsoft.com/office/drawing/2014/main" id="{D2E93AB3-29DC-0048-89B4-C82B87046649}"/>
                    </a:ext>
                  </a:extLst>
                </p:cNvPr>
                <p:cNvGrpSpPr/>
                <p:nvPr/>
              </p:nvGrpSpPr>
              <p:grpSpPr>
                <a:xfrm>
                  <a:off x="10445577" y="-16011"/>
                  <a:ext cx="1746420" cy="1226973"/>
                  <a:chOff x="10445577" y="-16011"/>
                  <a:chExt cx="1746420" cy="1226973"/>
                </a:xfrm>
              </p:grpSpPr>
              <p:pic>
                <p:nvPicPr>
                  <p:cNvPr id="29" name="Picture 28">
                    <a:extLst>
                      <a:ext uri="{FF2B5EF4-FFF2-40B4-BE49-F238E27FC236}">
                        <a16:creationId xmlns:a16="http://schemas.microsoft.com/office/drawing/2014/main" id="{EE60BDE0-D789-6741-802E-62031CB63E52}"/>
                      </a:ext>
                    </a:extLst>
                  </p:cNvPr>
                  <p:cNvPicPr>
                    <a:picLocks noChangeAspect="1"/>
                  </p:cNvPicPr>
                  <p:nvPr/>
                </p:nvPicPr>
                <p:blipFill rotWithShape="1">
                  <a:blip r:embed="rId4" cstate="screen">
                    <a:alphaModFix amt="67000"/>
                    <a:extLst>
                      <a:ext uri="{28A0092B-C50C-407E-A947-70E740481C1C}">
                        <a14:useLocalDpi xmlns:a14="http://schemas.microsoft.com/office/drawing/2010/main"/>
                      </a:ext>
                    </a:extLst>
                  </a:blip>
                  <a:srcRect/>
                  <a:stretch/>
                </p:blipFill>
                <p:spPr>
                  <a:xfrm rot="10800000">
                    <a:off x="10445577" y="-16011"/>
                    <a:ext cx="1746420" cy="1226973"/>
                  </a:xfrm>
                  <a:prstGeom prst="rect">
                    <a:avLst/>
                  </a:prstGeom>
                </p:spPr>
              </p:pic>
              <p:pic>
                <p:nvPicPr>
                  <p:cNvPr id="30" name="Picture 29">
                    <a:extLst>
                      <a:ext uri="{FF2B5EF4-FFF2-40B4-BE49-F238E27FC236}">
                        <a16:creationId xmlns:a16="http://schemas.microsoft.com/office/drawing/2014/main" id="{8C2E36CC-2E92-284A-A763-B04F693F7F30}"/>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1804990" y="445071"/>
                    <a:ext cx="126139" cy="127007"/>
                  </a:xfrm>
                  <a:prstGeom prst="rect">
                    <a:avLst/>
                  </a:prstGeom>
                </p:spPr>
              </p:pic>
              <p:pic>
                <p:nvPicPr>
                  <p:cNvPr id="31" name="Picture 30">
                    <a:extLst>
                      <a:ext uri="{FF2B5EF4-FFF2-40B4-BE49-F238E27FC236}">
                        <a16:creationId xmlns:a16="http://schemas.microsoft.com/office/drawing/2014/main" id="{4B382EDB-73F8-4A4C-8192-A3C1E07617C0}"/>
                      </a:ext>
                    </a:extLst>
                  </p:cNvPr>
                  <p:cNvPicPr>
                    <a:picLocks noChangeAspect="1"/>
                  </p:cNvPicPr>
                  <p:nvPr/>
                </p:nvPicPr>
                <p:blipFill>
                  <a:blip r:embed="rId6" cstate="screen">
                    <a:alphaModFix amt="59000"/>
                    <a:extLst>
                      <a:ext uri="{28A0092B-C50C-407E-A947-70E740481C1C}">
                        <a14:useLocalDpi xmlns:a14="http://schemas.microsoft.com/office/drawing/2010/main"/>
                      </a:ext>
                    </a:extLst>
                  </a:blip>
                  <a:stretch>
                    <a:fillRect/>
                  </a:stretch>
                </p:blipFill>
                <p:spPr>
                  <a:xfrm>
                    <a:off x="11653626" y="312322"/>
                    <a:ext cx="77581" cy="78114"/>
                  </a:xfrm>
                  <a:prstGeom prst="rect">
                    <a:avLst/>
                  </a:prstGeom>
                </p:spPr>
              </p:pic>
              <p:pic>
                <p:nvPicPr>
                  <p:cNvPr id="32" name="Picture 31">
                    <a:extLst>
                      <a:ext uri="{FF2B5EF4-FFF2-40B4-BE49-F238E27FC236}">
                        <a16:creationId xmlns:a16="http://schemas.microsoft.com/office/drawing/2014/main" id="{257F5E2B-C3A6-8D46-9404-8900B76FF758}"/>
                      </a:ext>
                    </a:extLst>
                  </p:cNvPr>
                  <p:cNvPicPr>
                    <a:picLocks noChangeAspect="1"/>
                  </p:cNvPicPr>
                  <p:nvPr/>
                </p:nvPicPr>
                <p:blipFill>
                  <a:blip r:embed="rId7" cstate="screen">
                    <a:alphaModFix amt="59000"/>
                    <a:extLst>
                      <a:ext uri="{28A0092B-C50C-407E-A947-70E740481C1C}">
                        <a14:useLocalDpi xmlns:a14="http://schemas.microsoft.com/office/drawing/2010/main"/>
                      </a:ext>
                    </a:extLst>
                  </a:blip>
                  <a:stretch>
                    <a:fillRect/>
                  </a:stretch>
                </p:blipFill>
                <p:spPr>
                  <a:xfrm>
                    <a:off x="11571458" y="721420"/>
                    <a:ext cx="59864" cy="60276"/>
                  </a:xfrm>
                  <a:prstGeom prst="rect">
                    <a:avLst/>
                  </a:prstGeom>
                </p:spPr>
              </p:pic>
            </p:grpSp>
          </p:grpSp>
          <p:pic>
            <p:nvPicPr>
              <p:cNvPr id="22" name="Picture 21">
                <a:extLst>
                  <a:ext uri="{FF2B5EF4-FFF2-40B4-BE49-F238E27FC236}">
                    <a16:creationId xmlns:a16="http://schemas.microsoft.com/office/drawing/2014/main" id="{41426E54-5D34-8540-A477-CBBB17B1DF64}"/>
                  </a:ext>
                </a:extLst>
              </p:cNvPr>
              <p:cNvPicPr>
                <a:picLocks noChangeAspect="1"/>
              </p:cNvPicPr>
              <p:nvPr/>
            </p:nvPicPr>
            <p:blipFill>
              <a:blip r:embed="rId8">
                <a:alphaModFix amt="90000"/>
              </a:blip>
              <a:stretch>
                <a:fillRect/>
              </a:stretch>
            </p:blipFill>
            <p:spPr>
              <a:xfrm>
                <a:off x="459373" y="5557701"/>
                <a:ext cx="1526260" cy="1651363"/>
              </a:xfrm>
              <a:prstGeom prst="rect">
                <a:avLst/>
              </a:prstGeom>
            </p:spPr>
          </p:pic>
          <p:pic>
            <p:nvPicPr>
              <p:cNvPr id="25" name="Picture 24">
                <a:extLst>
                  <a:ext uri="{FF2B5EF4-FFF2-40B4-BE49-F238E27FC236}">
                    <a16:creationId xmlns:a16="http://schemas.microsoft.com/office/drawing/2014/main" id="{982B71FA-61A8-7947-81D0-0D09ED72B5EF}"/>
                  </a:ext>
                </a:extLst>
              </p:cNvPr>
              <p:cNvPicPr>
                <a:picLocks noChangeAspect="1"/>
              </p:cNvPicPr>
              <p:nvPr/>
            </p:nvPicPr>
            <p:blipFill>
              <a:blip r:embed="rId8">
                <a:alphaModFix amt="81000"/>
              </a:blip>
              <a:stretch>
                <a:fillRect/>
              </a:stretch>
            </p:blipFill>
            <p:spPr>
              <a:xfrm>
                <a:off x="200791" y="5023583"/>
                <a:ext cx="566651" cy="613097"/>
              </a:xfrm>
              <a:prstGeom prst="rect">
                <a:avLst/>
              </a:prstGeom>
            </p:spPr>
          </p:pic>
          <p:pic>
            <p:nvPicPr>
              <p:cNvPr id="26" name="Picture 25">
                <a:extLst>
                  <a:ext uri="{FF2B5EF4-FFF2-40B4-BE49-F238E27FC236}">
                    <a16:creationId xmlns:a16="http://schemas.microsoft.com/office/drawing/2014/main" id="{355DA39C-1EF8-0447-9BF4-E1479DA08E08}"/>
                  </a:ext>
                </a:extLst>
              </p:cNvPr>
              <p:cNvPicPr>
                <a:picLocks noChangeAspect="1"/>
              </p:cNvPicPr>
              <p:nvPr/>
            </p:nvPicPr>
            <p:blipFill>
              <a:blip r:embed="rId9">
                <a:alphaModFix amt="73000"/>
              </a:blip>
              <a:stretch>
                <a:fillRect/>
              </a:stretch>
            </p:blipFill>
            <p:spPr>
              <a:xfrm>
                <a:off x="2250821" y="5636680"/>
                <a:ext cx="384123" cy="415268"/>
              </a:xfrm>
              <a:prstGeom prst="rect">
                <a:avLst/>
              </a:prstGeom>
            </p:spPr>
          </p:pic>
        </p:grpSp>
      </p:grpSp>
      <p:sp>
        <p:nvSpPr>
          <p:cNvPr id="2" name="Title 1">
            <a:extLst>
              <a:ext uri="{FF2B5EF4-FFF2-40B4-BE49-F238E27FC236}">
                <a16:creationId xmlns:a16="http://schemas.microsoft.com/office/drawing/2014/main" id="{816B0A39-F017-7E49-8450-75FB7414A614}"/>
              </a:ext>
            </a:extLst>
          </p:cNvPr>
          <p:cNvSpPr>
            <a:spLocks noGrp="1"/>
          </p:cNvSpPr>
          <p:nvPr>
            <p:ph type="title"/>
          </p:nvPr>
        </p:nvSpPr>
        <p:spPr/>
        <p:txBody>
          <a:bodyPr/>
          <a:lstStyle/>
          <a:p>
            <a:r>
              <a:rPr lang="en-US" dirty="0"/>
              <a:t>Profiles</a:t>
            </a:r>
          </a:p>
        </p:txBody>
      </p:sp>
    </p:spTree>
    <p:extLst>
      <p:ext uri="{BB962C8B-B14F-4D97-AF65-F5344CB8AC3E}">
        <p14:creationId xmlns:p14="http://schemas.microsoft.com/office/powerpoint/2010/main" val="3745537171"/>
      </p:ext>
    </p:extLst>
  </p:cSld>
  <p:clrMapOvr>
    <a:masterClrMapping/>
  </p:clrMapOvr>
  <p:transition spd="med">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Group 37">
            <a:extLst>
              <a:ext uri="{FF2B5EF4-FFF2-40B4-BE49-F238E27FC236}">
                <a16:creationId xmlns:a16="http://schemas.microsoft.com/office/drawing/2014/main" id="{740A72B5-3EBD-A14E-9F0D-73B9BF518D21}"/>
              </a:ext>
            </a:extLst>
          </p:cNvPr>
          <p:cNvGrpSpPr/>
          <p:nvPr/>
        </p:nvGrpSpPr>
        <p:grpSpPr>
          <a:xfrm>
            <a:off x="-7429" y="0"/>
            <a:ext cx="12206856" cy="6885432"/>
            <a:chOff x="-7429" y="0"/>
            <a:chExt cx="12206856" cy="6885432"/>
          </a:xfrm>
        </p:grpSpPr>
        <p:sp>
          <p:nvSpPr>
            <p:cNvPr id="39" name="shading (lower right)">
              <a:extLst>
                <a:ext uri="{FF2B5EF4-FFF2-40B4-BE49-F238E27FC236}">
                  <a16:creationId xmlns:a16="http://schemas.microsoft.com/office/drawing/2014/main" id="{2D0FF675-55B5-7E4B-A321-F86802CE23E6}"/>
                </a:ext>
              </a:extLst>
            </p:cNvPr>
            <p:cNvSpPr/>
            <p:nvPr/>
          </p:nvSpPr>
          <p:spPr bwMode="auto">
            <a:xfrm>
              <a:off x="0" y="0"/>
              <a:ext cx="12199427" cy="6885432"/>
            </a:xfrm>
            <a:prstGeom prst="rect">
              <a:avLst/>
            </a:prstGeom>
            <a:gradFill flip="none" rotWithShape="1">
              <a:gsLst>
                <a:gs pos="13000">
                  <a:srgbClr val="0F228C"/>
                </a:gs>
                <a:gs pos="60000">
                  <a:srgbClr val="5825D1"/>
                </a:gs>
                <a:gs pos="0">
                  <a:srgbClr val="07157F"/>
                </a:gs>
              </a:gsLst>
              <a:lin ang="150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nvGrpSpPr>
            <p:cNvPr id="40" name="Group 39">
              <a:extLst>
                <a:ext uri="{FF2B5EF4-FFF2-40B4-BE49-F238E27FC236}">
                  <a16:creationId xmlns:a16="http://schemas.microsoft.com/office/drawing/2014/main" id="{4C06F9E7-C685-3C4E-AA3A-9B83B798BEC1}"/>
                </a:ext>
              </a:extLst>
            </p:cNvPr>
            <p:cNvGrpSpPr/>
            <p:nvPr/>
          </p:nvGrpSpPr>
          <p:grpSpPr>
            <a:xfrm>
              <a:off x="0" y="0"/>
              <a:ext cx="12192000" cy="6858000"/>
              <a:chOff x="0" y="0"/>
              <a:chExt cx="12192000" cy="6858000"/>
            </a:xfrm>
          </p:grpSpPr>
          <p:grpSp>
            <p:nvGrpSpPr>
              <p:cNvPr id="42" name="Group 41" hidden="1">
                <a:extLst>
                  <a:ext uri="{FF2B5EF4-FFF2-40B4-BE49-F238E27FC236}">
                    <a16:creationId xmlns:a16="http://schemas.microsoft.com/office/drawing/2014/main" id="{81D57212-C09B-2742-94D7-646FB6B573D8}"/>
                  </a:ext>
                </a:extLst>
              </p:cNvPr>
              <p:cNvGrpSpPr/>
              <p:nvPr/>
            </p:nvGrpSpPr>
            <p:grpSpPr>
              <a:xfrm>
                <a:off x="0" y="0"/>
                <a:ext cx="12192000" cy="6858000"/>
                <a:chOff x="0" y="0"/>
                <a:chExt cx="12192000" cy="6858000"/>
              </a:xfrm>
            </p:grpSpPr>
            <p:sp>
              <p:nvSpPr>
                <p:cNvPr id="60" name="Rectangle 59">
                  <a:extLst>
                    <a:ext uri="{FF2B5EF4-FFF2-40B4-BE49-F238E27FC236}">
                      <a16:creationId xmlns:a16="http://schemas.microsoft.com/office/drawing/2014/main" id="{C4592A15-55C5-8147-BD01-61E127F53728}"/>
                    </a:ext>
                  </a:extLst>
                </p:cNvPr>
                <p:cNvSpPr/>
                <p:nvPr/>
              </p:nvSpPr>
              <p:spPr bwMode="auto">
                <a:xfrm>
                  <a:off x="0" y="0"/>
                  <a:ext cx="12192000" cy="6858000"/>
                </a:xfrm>
                <a:prstGeom prst="rect">
                  <a:avLst/>
                </a:prstGeom>
                <a:gradFill>
                  <a:gsLst>
                    <a:gs pos="35000">
                      <a:srgbClr val="143F95"/>
                    </a:gs>
                    <a:gs pos="82000">
                      <a:srgbClr val="0E53C1"/>
                    </a:gs>
                    <a:gs pos="7000">
                      <a:srgbClr val="1E3073"/>
                    </a:gs>
                  </a:gsLst>
                  <a:path path="circle">
                    <a:fillToRect t="100000" r="100000"/>
                  </a:path>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61" name="Picture 60">
                  <a:extLst>
                    <a:ext uri="{FF2B5EF4-FFF2-40B4-BE49-F238E27FC236}">
                      <a16:creationId xmlns:a16="http://schemas.microsoft.com/office/drawing/2014/main" id="{1ADFCAEE-C7E9-8A42-991A-4E39FB6A0A2C}"/>
                    </a:ext>
                  </a:extLst>
                </p:cNvPr>
                <p:cNvPicPr>
                  <a:picLocks noChangeAspect="1"/>
                </p:cNvPicPr>
                <p:nvPr/>
              </p:nvPicPr>
              <p:blipFill rotWithShape="1">
                <a:blip r:embed="rId3" cstate="screen">
                  <a:duotone>
                    <a:prstClr val="black"/>
                    <a:schemeClr val="accent4">
                      <a:tint val="45000"/>
                      <a:satMod val="400000"/>
                    </a:schemeClr>
                  </a:duotone>
                  <a:alphaModFix amt="41000"/>
                  <a:extLst>
                    <a:ext uri="{28A0092B-C50C-407E-A947-70E740481C1C}">
                      <a14:useLocalDpi xmlns:a14="http://schemas.microsoft.com/office/drawing/2010/main"/>
                    </a:ext>
                  </a:extLst>
                </a:blip>
                <a:srcRect/>
                <a:stretch/>
              </p:blipFill>
              <p:spPr>
                <a:xfrm>
                  <a:off x="9021" y="4810991"/>
                  <a:ext cx="2930236" cy="2047009"/>
                </a:xfrm>
                <a:prstGeom prst="rect">
                  <a:avLst/>
                </a:prstGeom>
              </p:spPr>
            </p:pic>
          </p:grpSp>
          <p:grpSp>
            <p:nvGrpSpPr>
              <p:cNvPr id="43" name="Group 42">
                <a:extLst>
                  <a:ext uri="{FF2B5EF4-FFF2-40B4-BE49-F238E27FC236}">
                    <a16:creationId xmlns:a16="http://schemas.microsoft.com/office/drawing/2014/main" id="{3098D4E4-55D4-A54F-A877-654CAE90ED0E}"/>
                  </a:ext>
                </a:extLst>
              </p:cNvPr>
              <p:cNvGrpSpPr/>
              <p:nvPr/>
            </p:nvGrpSpPr>
            <p:grpSpPr>
              <a:xfrm>
                <a:off x="208303" y="146055"/>
                <a:ext cx="11731071" cy="6595922"/>
                <a:chOff x="208303" y="146055"/>
                <a:chExt cx="11731071" cy="6595922"/>
              </a:xfrm>
            </p:grpSpPr>
            <p:grpSp>
              <p:nvGrpSpPr>
                <p:cNvPr id="44" name="Group 43">
                  <a:extLst>
                    <a:ext uri="{FF2B5EF4-FFF2-40B4-BE49-F238E27FC236}">
                      <a16:creationId xmlns:a16="http://schemas.microsoft.com/office/drawing/2014/main" id="{F7459BA3-12A6-CD46-B576-36E84F486E1F}"/>
                    </a:ext>
                  </a:extLst>
                </p:cNvPr>
                <p:cNvGrpSpPr/>
                <p:nvPr/>
              </p:nvGrpSpPr>
              <p:grpSpPr>
                <a:xfrm>
                  <a:off x="11604987" y="146055"/>
                  <a:ext cx="334387" cy="435843"/>
                  <a:chOff x="11604987" y="146055"/>
                  <a:chExt cx="334387" cy="435843"/>
                </a:xfrm>
              </p:grpSpPr>
              <p:grpSp>
                <p:nvGrpSpPr>
                  <p:cNvPr id="52" name="Group 51">
                    <a:extLst>
                      <a:ext uri="{FF2B5EF4-FFF2-40B4-BE49-F238E27FC236}">
                        <a16:creationId xmlns:a16="http://schemas.microsoft.com/office/drawing/2014/main" id="{B25D222A-86D4-354D-87D5-681C3F48999E}"/>
                      </a:ext>
                    </a:extLst>
                  </p:cNvPr>
                  <p:cNvGrpSpPr>
                    <a:grpSpLocks noChangeAspect="1"/>
                  </p:cNvGrpSpPr>
                  <p:nvPr/>
                </p:nvGrpSpPr>
                <p:grpSpPr>
                  <a:xfrm>
                    <a:off x="11770125" y="399018"/>
                    <a:ext cx="169249" cy="182880"/>
                    <a:chOff x="7310041" y="760941"/>
                    <a:chExt cx="1043386" cy="1127422"/>
                  </a:xfrm>
                </p:grpSpPr>
                <p:sp>
                  <p:nvSpPr>
                    <p:cNvPr id="57" name="Freeform 56">
                      <a:extLst>
                        <a:ext uri="{FF2B5EF4-FFF2-40B4-BE49-F238E27FC236}">
                          <a16:creationId xmlns:a16="http://schemas.microsoft.com/office/drawing/2014/main" id="{8E667694-BF5A-854E-A42D-BF5DCE9E58E3}"/>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58" name="Rectangle 57">
                      <a:extLst>
                        <a:ext uri="{FF2B5EF4-FFF2-40B4-BE49-F238E27FC236}">
                          <a16:creationId xmlns:a16="http://schemas.microsoft.com/office/drawing/2014/main" id="{C2F81FBF-1031-8942-AF24-FD3C73F31C5C}"/>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59" name="Rectangle 58">
                      <a:extLst>
                        <a:ext uri="{FF2B5EF4-FFF2-40B4-BE49-F238E27FC236}">
                          <a16:creationId xmlns:a16="http://schemas.microsoft.com/office/drawing/2014/main" id="{6CA778B4-FD58-964C-A9DC-8E8FF14A70AF}"/>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grpSp>
                <p:nvGrpSpPr>
                  <p:cNvPr id="53" name="Group 52">
                    <a:extLst>
                      <a:ext uri="{FF2B5EF4-FFF2-40B4-BE49-F238E27FC236}">
                        <a16:creationId xmlns:a16="http://schemas.microsoft.com/office/drawing/2014/main" id="{4DC70339-D24A-CB49-ADAE-911FC7DC1D26}"/>
                      </a:ext>
                    </a:extLst>
                  </p:cNvPr>
                  <p:cNvGrpSpPr>
                    <a:grpSpLocks noChangeAspect="1"/>
                  </p:cNvGrpSpPr>
                  <p:nvPr/>
                </p:nvGrpSpPr>
                <p:grpSpPr>
                  <a:xfrm>
                    <a:off x="11604987" y="146055"/>
                    <a:ext cx="73152" cy="73152"/>
                    <a:chOff x="7310041" y="760941"/>
                    <a:chExt cx="1043386" cy="1127422"/>
                  </a:xfrm>
                </p:grpSpPr>
                <p:sp>
                  <p:nvSpPr>
                    <p:cNvPr id="54" name="Freeform 53">
                      <a:extLst>
                        <a:ext uri="{FF2B5EF4-FFF2-40B4-BE49-F238E27FC236}">
                          <a16:creationId xmlns:a16="http://schemas.microsoft.com/office/drawing/2014/main" id="{C1570944-0D8F-CF48-98AF-9702CBEA2215}"/>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55" name="Rectangle 54">
                      <a:extLst>
                        <a:ext uri="{FF2B5EF4-FFF2-40B4-BE49-F238E27FC236}">
                          <a16:creationId xmlns:a16="http://schemas.microsoft.com/office/drawing/2014/main" id="{F417A9DB-6A96-9E4F-B64F-D1B150382BCF}"/>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56" name="Rectangle 55">
                      <a:extLst>
                        <a:ext uri="{FF2B5EF4-FFF2-40B4-BE49-F238E27FC236}">
                          <a16:creationId xmlns:a16="http://schemas.microsoft.com/office/drawing/2014/main" id="{CEE265F3-840C-0346-A823-024EFA1A2A9B}"/>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grpSp>
            <p:grpSp>
              <p:nvGrpSpPr>
                <p:cNvPr id="45" name="Group 44">
                  <a:extLst>
                    <a:ext uri="{FF2B5EF4-FFF2-40B4-BE49-F238E27FC236}">
                      <a16:creationId xmlns:a16="http://schemas.microsoft.com/office/drawing/2014/main" id="{104D40C9-E2F4-A741-87CA-B32DE535ADF0}"/>
                    </a:ext>
                  </a:extLst>
                </p:cNvPr>
                <p:cNvGrpSpPr/>
                <p:nvPr/>
              </p:nvGrpSpPr>
              <p:grpSpPr>
                <a:xfrm>
                  <a:off x="208303" y="5787704"/>
                  <a:ext cx="437544" cy="389381"/>
                  <a:chOff x="9178262" y="1315181"/>
                  <a:chExt cx="437544" cy="389381"/>
                </a:xfrm>
              </p:grpSpPr>
              <p:pic>
                <p:nvPicPr>
                  <p:cNvPr id="50" name="Picture 49">
                    <a:extLst>
                      <a:ext uri="{FF2B5EF4-FFF2-40B4-BE49-F238E27FC236}">
                        <a16:creationId xmlns:a16="http://schemas.microsoft.com/office/drawing/2014/main" id="{9C0D09E6-F16A-5B4E-9EC7-04989FD39404}"/>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9445759" y="1521682"/>
                    <a:ext cx="170047" cy="182880"/>
                  </a:xfrm>
                  <a:prstGeom prst="rect">
                    <a:avLst/>
                  </a:prstGeom>
                </p:spPr>
              </p:pic>
              <p:pic>
                <p:nvPicPr>
                  <p:cNvPr id="51" name="Picture 50">
                    <a:extLst>
                      <a:ext uri="{FF2B5EF4-FFF2-40B4-BE49-F238E27FC236}">
                        <a16:creationId xmlns:a16="http://schemas.microsoft.com/office/drawing/2014/main" id="{15844CD6-BEC9-E243-985B-6FD8FCE091EB}"/>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9178262" y="1315181"/>
                    <a:ext cx="85024" cy="91440"/>
                  </a:xfrm>
                  <a:prstGeom prst="rect">
                    <a:avLst/>
                  </a:prstGeom>
                </p:spPr>
              </p:pic>
            </p:grpSp>
            <p:grpSp>
              <p:nvGrpSpPr>
                <p:cNvPr id="46" name="Group 45">
                  <a:extLst>
                    <a:ext uri="{FF2B5EF4-FFF2-40B4-BE49-F238E27FC236}">
                      <a16:creationId xmlns:a16="http://schemas.microsoft.com/office/drawing/2014/main" id="{58175F58-D662-C246-96C7-8B27F17D1353}"/>
                    </a:ext>
                  </a:extLst>
                </p:cNvPr>
                <p:cNvGrpSpPr/>
                <p:nvPr/>
              </p:nvGrpSpPr>
              <p:grpSpPr>
                <a:xfrm>
                  <a:off x="250899" y="6421937"/>
                  <a:ext cx="669934" cy="274320"/>
                  <a:chOff x="9445759" y="1430242"/>
                  <a:chExt cx="669934" cy="274320"/>
                </a:xfrm>
              </p:grpSpPr>
              <p:pic>
                <p:nvPicPr>
                  <p:cNvPr id="48" name="Picture 47">
                    <a:extLst>
                      <a:ext uri="{FF2B5EF4-FFF2-40B4-BE49-F238E27FC236}">
                        <a16:creationId xmlns:a16="http://schemas.microsoft.com/office/drawing/2014/main" id="{9961AE33-9654-FC4F-8629-18B740CF94CD}"/>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9445759" y="1521682"/>
                    <a:ext cx="170047" cy="182880"/>
                  </a:xfrm>
                  <a:prstGeom prst="rect">
                    <a:avLst/>
                  </a:prstGeom>
                </p:spPr>
              </p:pic>
              <p:pic>
                <p:nvPicPr>
                  <p:cNvPr id="49" name="Picture 48">
                    <a:extLst>
                      <a:ext uri="{FF2B5EF4-FFF2-40B4-BE49-F238E27FC236}">
                        <a16:creationId xmlns:a16="http://schemas.microsoft.com/office/drawing/2014/main" id="{10260DF6-5344-EC4D-A3AB-20ADD4D48DC7}"/>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0030669" y="1430242"/>
                    <a:ext cx="85024" cy="91440"/>
                  </a:xfrm>
                  <a:prstGeom prst="rect">
                    <a:avLst/>
                  </a:prstGeom>
                </p:spPr>
              </p:pic>
            </p:grpSp>
            <p:pic>
              <p:nvPicPr>
                <p:cNvPr id="47" name="Picture 46">
                  <a:extLst>
                    <a:ext uri="{FF2B5EF4-FFF2-40B4-BE49-F238E27FC236}">
                      <a16:creationId xmlns:a16="http://schemas.microsoft.com/office/drawing/2014/main" id="{C31E2FA5-E658-424A-BF70-6877CBE54B7F}"/>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118384" y="6650537"/>
                  <a:ext cx="85024" cy="91440"/>
                </a:xfrm>
                <a:prstGeom prst="rect">
                  <a:avLst/>
                </a:prstGeom>
              </p:spPr>
            </p:pic>
          </p:grpSp>
        </p:grpSp>
        <p:pic>
          <p:nvPicPr>
            <p:cNvPr id="41" name="Picture 40">
              <a:extLst>
                <a:ext uri="{FF2B5EF4-FFF2-40B4-BE49-F238E27FC236}">
                  <a16:creationId xmlns:a16="http://schemas.microsoft.com/office/drawing/2014/main" id="{812611B0-66E7-3F4F-BD7C-67DE3914095E}"/>
                </a:ext>
              </a:extLst>
            </p:cNvPr>
            <p:cNvPicPr>
              <a:picLocks noChangeAspect="1"/>
            </p:cNvPicPr>
            <p:nvPr/>
          </p:nvPicPr>
          <p:blipFill rotWithShape="1">
            <a:blip r:embed="rId6" cstate="screen">
              <a:alphaModFix amt="67000"/>
              <a:extLst>
                <a:ext uri="{28A0092B-C50C-407E-A947-70E740481C1C}">
                  <a14:useLocalDpi xmlns:a14="http://schemas.microsoft.com/office/drawing/2010/main"/>
                </a:ext>
              </a:extLst>
            </a:blip>
            <a:srcRect t="-58345"/>
            <a:stretch/>
          </p:blipFill>
          <p:spPr>
            <a:xfrm>
              <a:off x="-7429" y="5029200"/>
              <a:ext cx="3162521" cy="1849829"/>
            </a:xfrm>
            <a:prstGeom prst="rect">
              <a:avLst/>
            </a:prstGeom>
          </p:spPr>
        </p:pic>
      </p:grpSp>
      <p:sp>
        <p:nvSpPr>
          <p:cNvPr id="6" name="Title 1"/>
          <p:cNvSpPr>
            <a:spLocks noGrp="1"/>
          </p:cNvSpPr>
          <p:nvPr>
            <p:ph type="title"/>
          </p:nvPr>
        </p:nvSpPr>
        <p:spPr>
          <a:xfrm>
            <a:off x="994410" y="1488360"/>
            <a:ext cx="10826496" cy="492443"/>
          </a:xfrm>
        </p:spPr>
        <p:txBody>
          <a:bodyPr/>
          <a:lstStyle/>
          <a:p>
            <a:r>
              <a:rPr lang="en-GB" sz="3200" dirty="0"/>
              <a:t>Session Goals</a:t>
            </a:r>
          </a:p>
        </p:txBody>
      </p:sp>
      <p:sp>
        <p:nvSpPr>
          <p:cNvPr id="11" name="Content Placeholder 2"/>
          <p:cNvSpPr>
            <a:spLocks noGrp="1"/>
          </p:cNvSpPr>
          <p:nvPr>
            <p:ph sz="half" idx="2"/>
          </p:nvPr>
        </p:nvSpPr>
        <p:spPr>
          <a:xfrm>
            <a:off x="1299550" y="2373830"/>
            <a:ext cx="5268128" cy="2102148"/>
          </a:xfrm>
        </p:spPr>
        <p:txBody>
          <a:bodyPr/>
          <a:lstStyle/>
          <a:p>
            <a:pPr marL="342900" indent="-342900">
              <a:buFont typeface="Arial" panose="020B0604020202020204" pitchFamily="34" charset="0"/>
              <a:buChar char="•"/>
            </a:pPr>
            <a:r>
              <a:rPr lang="en-US" sz="2400" dirty="0"/>
              <a:t>Overview of Arcade</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Using Arcade in the ArcGIS JS API</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Take your apps to the next level</a:t>
            </a:r>
            <a:endParaRPr lang="en-US" sz="2000" dirty="0"/>
          </a:p>
          <a:p>
            <a:endParaRPr lang="en-US" dirty="0"/>
          </a:p>
        </p:txBody>
      </p:sp>
    </p:spTree>
    <p:extLst>
      <p:ext uri="{BB962C8B-B14F-4D97-AF65-F5344CB8AC3E}">
        <p14:creationId xmlns:p14="http://schemas.microsoft.com/office/powerpoint/2010/main" val="1919196331"/>
      </p:ext>
    </p:extLst>
  </p:cSld>
  <p:clrMapOvr>
    <a:masterClrMapping/>
  </p:clrMapOvr>
  <p:transition spd="med">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9" name="Group 58">
            <a:extLst>
              <a:ext uri="{FF2B5EF4-FFF2-40B4-BE49-F238E27FC236}">
                <a16:creationId xmlns:a16="http://schemas.microsoft.com/office/drawing/2014/main" id="{7708C2DF-4982-A046-98CD-DFFECAA95E4F}"/>
              </a:ext>
            </a:extLst>
          </p:cNvPr>
          <p:cNvGrpSpPr/>
          <p:nvPr/>
        </p:nvGrpSpPr>
        <p:grpSpPr>
          <a:xfrm>
            <a:off x="-7429" y="0"/>
            <a:ext cx="12206856" cy="6885432"/>
            <a:chOff x="-7429" y="0"/>
            <a:chExt cx="12206856" cy="6885432"/>
          </a:xfrm>
        </p:grpSpPr>
        <p:sp>
          <p:nvSpPr>
            <p:cNvPr id="60" name="shading (lower right)">
              <a:extLst>
                <a:ext uri="{FF2B5EF4-FFF2-40B4-BE49-F238E27FC236}">
                  <a16:creationId xmlns:a16="http://schemas.microsoft.com/office/drawing/2014/main" id="{191CF757-7808-3C4A-9C4A-A3934706F30A}"/>
                </a:ext>
              </a:extLst>
            </p:cNvPr>
            <p:cNvSpPr/>
            <p:nvPr/>
          </p:nvSpPr>
          <p:spPr bwMode="auto">
            <a:xfrm>
              <a:off x="0" y="0"/>
              <a:ext cx="12199427" cy="6885432"/>
            </a:xfrm>
            <a:prstGeom prst="rect">
              <a:avLst/>
            </a:prstGeom>
            <a:gradFill flip="none" rotWithShape="1">
              <a:gsLst>
                <a:gs pos="13000">
                  <a:srgbClr val="0F228C"/>
                </a:gs>
                <a:gs pos="60000">
                  <a:srgbClr val="5825D1"/>
                </a:gs>
                <a:gs pos="0">
                  <a:srgbClr val="07157F"/>
                </a:gs>
              </a:gsLst>
              <a:lin ang="150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nvGrpSpPr>
            <p:cNvPr id="61" name="Group 60">
              <a:extLst>
                <a:ext uri="{FF2B5EF4-FFF2-40B4-BE49-F238E27FC236}">
                  <a16:creationId xmlns:a16="http://schemas.microsoft.com/office/drawing/2014/main" id="{EC5A3F59-61AE-5340-8C56-F8DC5BC23B85}"/>
                </a:ext>
              </a:extLst>
            </p:cNvPr>
            <p:cNvGrpSpPr/>
            <p:nvPr/>
          </p:nvGrpSpPr>
          <p:grpSpPr>
            <a:xfrm>
              <a:off x="0" y="0"/>
              <a:ext cx="12192000" cy="6858000"/>
              <a:chOff x="0" y="0"/>
              <a:chExt cx="12192000" cy="6858000"/>
            </a:xfrm>
          </p:grpSpPr>
          <p:grpSp>
            <p:nvGrpSpPr>
              <p:cNvPr id="63" name="Group 62" hidden="1">
                <a:extLst>
                  <a:ext uri="{FF2B5EF4-FFF2-40B4-BE49-F238E27FC236}">
                    <a16:creationId xmlns:a16="http://schemas.microsoft.com/office/drawing/2014/main" id="{55E7663C-6FB7-5D40-A49A-782FA4EA3F9F}"/>
                  </a:ext>
                </a:extLst>
              </p:cNvPr>
              <p:cNvGrpSpPr/>
              <p:nvPr/>
            </p:nvGrpSpPr>
            <p:grpSpPr>
              <a:xfrm>
                <a:off x="0" y="0"/>
                <a:ext cx="12192000" cy="6858000"/>
                <a:chOff x="0" y="0"/>
                <a:chExt cx="12192000" cy="6858000"/>
              </a:xfrm>
            </p:grpSpPr>
            <p:sp>
              <p:nvSpPr>
                <p:cNvPr id="81" name="Rectangle 80">
                  <a:extLst>
                    <a:ext uri="{FF2B5EF4-FFF2-40B4-BE49-F238E27FC236}">
                      <a16:creationId xmlns:a16="http://schemas.microsoft.com/office/drawing/2014/main" id="{9EE5C9FB-A0C1-A140-AA5A-A27006DC2998}"/>
                    </a:ext>
                  </a:extLst>
                </p:cNvPr>
                <p:cNvSpPr/>
                <p:nvPr/>
              </p:nvSpPr>
              <p:spPr bwMode="auto">
                <a:xfrm>
                  <a:off x="0" y="0"/>
                  <a:ext cx="12192000" cy="6858000"/>
                </a:xfrm>
                <a:prstGeom prst="rect">
                  <a:avLst/>
                </a:prstGeom>
                <a:gradFill>
                  <a:gsLst>
                    <a:gs pos="35000">
                      <a:srgbClr val="143F95"/>
                    </a:gs>
                    <a:gs pos="82000">
                      <a:srgbClr val="0E53C1"/>
                    </a:gs>
                    <a:gs pos="7000">
                      <a:srgbClr val="1E3073"/>
                    </a:gs>
                  </a:gsLst>
                  <a:path path="circle">
                    <a:fillToRect t="100000" r="100000"/>
                  </a:path>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82" name="Picture 81">
                  <a:extLst>
                    <a:ext uri="{FF2B5EF4-FFF2-40B4-BE49-F238E27FC236}">
                      <a16:creationId xmlns:a16="http://schemas.microsoft.com/office/drawing/2014/main" id="{27FD1307-CBDD-A24B-82CB-F637C21E0002}"/>
                    </a:ext>
                  </a:extLst>
                </p:cNvPr>
                <p:cNvPicPr>
                  <a:picLocks noChangeAspect="1"/>
                </p:cNvPicPr>
                <p:nvPr/>
              </p:nvPicPr>
              <p:blipFill rotWithShape="1">
                <a:blip r:embed="rId3" cstate="screen">
                  <a:duotone>
                    <a:prstClr val="black"/>
                    <a:schemeClr val="accent4">
                      <a:tint val="45000"/>
                      <a:satMod val="400000"/>
                    </a:schemeClr>
                  </a:duotone>
                  <a:alphaModFix amt="41000"/>
                  <a:extLst>
                    <a:ext uri="{28A0092B-C50C-407E-A947-70E740481C1C}">
                      <a14:useLocalDpi xmlns:a14="http://schemas.microsoft.com/office/drawing/2010/main"/>
                    </a:ext>
                  </a:extLst>
                </a:blip>
                <a:srcRect/>
                <a:stretch/>
              </p:blipFill>
              <p:spPr>
                <a:xfrm>
                  <a:off x="9021" y="4810991"/>
                  <a:ext cx="2930236" cy="2047009"/>
                </a:xfrm>
                <a:prstGeom prst="rect">
                  <a:avLst/>
                </a:prstGeom>
              </p:spPr>
            </p:pic>
          </p:grpSp>
          <p:grpSp>
            <p:nvGrpSpPr>
              <p:cNvPr id="64" name="Group 63">
                <a:extLst>
                  <a:ext uri="{FF2B5EF4-FFF2-40B4-BE49-F238E27FC236}">
                    <a16:creationId xmlns:a16="http://schemas.microsoft.com/office/drawing/2014/main" id="{D6EF1F71-6143-3941-A8B0-A3777CEB2D58}"/>
                  </a:ext>
                </a:extLst>
              </p:cNvPr>
              <p:cNvGrpSpPr/>
              <p:nvPr/>
            </p:nvGrpSpPr>
            <p:grpSpPr>
              <a:xfrm>
                <a:off x="208303" y="146055"/>
                <a:ext cx="11731071" cy="6595922"/>
                <a:chOff x="208303" y="146055"/>
                <a:chExt cx="11731071" cy="6595922"/>
              </a:xfrm>
            </p:grpSpPr>
            <p:grpSp>
              <p:nvGrpSpPr>
                <p:cNvPr id="65" name="Group 64">
                  <a:extLst>
                    <a:ext uri="{FF2B5EF4-FFF2-40B4-BE49-F238E27FC236}">
                      <a16:creationId xmlns:a16="http://schemas.microsoft.com/office/drawing/2014/main" id="{FC94AE64-D0DB-A94B-B860-266F421987EA}"/>
                    </a:ext>
                  </a:extLst>
                </p:cNvPr>
                <p:cNvGrpSpPr/>
                <p:nvPr/>
              </p:nvGrpSpPr>
              <p:grpSpPr>
                <a:xfrm>
                  <a:off x="11604987" y="146055"/>
                  <a:ext cx="334387" cy="435843"/>
                  <a:chOff x="11604987" y="146055"/>
                  <a:chExt cx="334387" cy="435843"/>
                </a:xfrm>
              </p:grpSpPr>
              <p:grpSp>
                <p:nvGrpSpPr>
                  <p:cNvPr id="73" name="Group 72">
                    <a:extLst>
                      <a:ext uri="{FF2B5EF4-FFF2-40B4-BE49-F238E27FC236}">
                        <a16:creationId xmlns:a16="http://schemas.microsoft.com/office/drawing/2014/main" id="{3FE1A8E9-7A69-A540-B074-D2B799C074D0}"/>
                      </a:ext>
                    </a:extLst>
                  </p:cNvPr>
                  <p:cNvGrpSpPr>
                    <a:grpSpLocks noChangeAspect="1"/>
                  </p:cNvGrpSpPr>
                  <p:nvPr/>
                </p:nvGrpSpPr>
                <p:grpSpPr>
                  <a:xfrm>
                    <a:off x="11770125" y="399018"/>
                    <a:ext cx="169249" cy="182880"/>
                    <a:chOff x="7310041" y="760941"/>
                    <a:chExt cx="1043386" cy="1127422"/>
                  </a:xfrm>
                </p:grpSpPr>
                <p:sp>
                  <p:nvSpPr>
                    <p:cNvPr id="78" name="Freeform 77">
                      <a:extLst>
                        <a:ext uri="{FF2B5EF4-FFF2-40B4-BE49-F238E27FC236}">
                          <a16:creationId xmlns:a16="http://schemas.microsoft.com/office/drawing/2014/main" id="{1891D8DC-EFE8-474B-9BD0-C201C08A03F5}"/>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79" name="Rectangle 78">
                      <a:extLst>
                        <a:ext uri="{FF2B5EF4-FFF2-40B4-BE49-F238E27FC236}">
                          <a16:creationId xmlns:a16="http://schemas.microsoft.com/office/drawing/2014/main" id="{3A0DA208-2A9A-024A-B574-6816653FCA8C}"/>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80" name="Rectangle 79">
                      <a:extLst>
                        <a:ext uri="{FF2B5EF4-FFF2-40B4-BE49-F238E27FC236}">
                          <a16:creationId xmlns:a16="http://schemas.microsoft.com/office/drawing/2014/main" id="{ACE95C5F-7AA5-A54A-9FEE-3560AB8A92AD}"/>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grpSp>
                <p:nvGrpSpPr>
                  <p:cNvPr id="74" name="Group 73">
                    <a:extLst>
                      <a:ext uri="{FF2B5EF4-FFF2-40B4-BE49-F238E27FC236}">
                        <a16:creationId xmlns:a16="http://schemas.microsoft.com/office/drawing/2014/main" id="{6B59C040-7EF1-A547-A3BB-7FD7D54AF7E0}"/>
                      </a:ext>
                    </a:extLst>
                  </p:cNvPr>
                  <p:cNvGrpSpPr>
                    <a:grpSpLocks noChangeAspect="1"/>
                  </p:cNvGrpSpPr>
                  <p:nvPr/>
                </p:nvGrpSpPr>
                <p:grpSpPr>
                  <a:xfrm>
                    <a:off x="11604987" y="146055"/>
                    <a:ext cx="73152" cy="73152"/>
                    <a:chOff x="7310041" y="760941"/>
                    <a:chExt cx="1043386" cy="1127422"/>
                  </a:xfrm>
                </p:grpSpPr>
                <p:sp>
                  <p:nvSpPr>
                    <p:cNvPr id="75" name="Freeform 74">
                      <a:extLst>
                        <a:ext uri="{FF2B5EF4-FFF2-40B4-BE49-F238E27FC236}">
                          <a16:creationId xmlns:a16="http://schemas.microsoft.com/office/drawing/2014/main" id="{76301AE8-17CF-454F-887C-1B4249DC4A86}"/>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76" name="Rectangle 75">
                      <a:extLst>
                        <a:ext uri="{FF2B5EF4-FFF2-40B4-BE49-F238E27FC236}">
                          <a16:creationId xmlns:a16="http://schemas.microsoft.com/office/drawing/2014/main" id="{BD1C5B5E-A7A8-144F-97F3-D6F9A1369F21}"/>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77" name="Rectangle 76">
                      <a:extLst>
                        <a:ext uri="{FF2B5EF4-FFF2-40B4-BE49-F238E27FC236}">
                          <a16:creationId xmlns:a16="http://schemas.microsoft.com/office/drawing/2014/main" id="{55AC4549-38D0-6B47-B4FD-1E90259020B8}"/>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grpSp>
            <p:grpSp>
              <p:nvGrpSpPr>
                <p:cNvPr id="66" name="Group 65">
                  <a:extLst>
                    <a:ext uri="{FF2B5EF4-FFF2-40B4-BE49-F238E27FC236}">
                      <a16:creationId xmlns:a16="http://schemas.microsoft.com/office/drawing/2014/main" id="{24C72045-BB17-3D4C-A0CC-55AE7715850A}"/>
                    </a:ext>
                  </a:extLst>
                </p:cNvPr>
                <p:cNvGrpSpPr/>
                <p:nvPr/>
              </p:nvGrpSpPr>
              <p:grpSpPr>
                <a:xfrm>
                  <a:off x="208303" y="5787704"/>
                  <a:ext cx="437544" cy="389381"/>
                  <a:chOff x="9178262" y="1315181"/>
                  <a:chExt cx="437544" cy="389381"/>
                </a:xfrm>
              </p:grpSpPr>
              <p:pic>
                <p:nvPicPr>
                  <p:cNvPr id="71" name="Picture 70">
                    <a:extLst>
                      <a:ext uri="{FF2B5EF4-FFF2-40B4-BE49-F238E27FC236}">
                        <a16:creationId xmlns:a16="http://schemas.microsoft.com/office/drawing/2014/main" id="{48BF1BB7-6771-064B-BA76-7EBFBC157F75}"/>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9445759" y="1521682"/>
                    <a:ext cx="170047" cy="182880"/>
                  </a:xfrm>
                  <a:prstGeom prst="rect">
                    <a:avLst/>
                  </a:prstGeom>
                </p:spPr>
              </p:pic>
              <p:pic>
                <p:nvPicPr>
                  <p:cNvPr id="72" name="Picture 71">
                    <a:extLst>
                      <a:ext uri="{FF2B5EF4-FFF2-40B4-BE49-F238E27FC236}">
                        <a16:creationId xmlns:a16="http://schemas.microsoft.com/office/drawing/2014/main" id="{51887906-8E8C-DC47-8DA7-189AD4A8BBAE}"/>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9178262" y="1315181"/>
                    <a:ext cx="85024" cy="91440"/>
                  </a:xfrm>
                  <a:prstGeom prst="rect">
                    <a:avLst/>
                  </a:prstGeom>
                </p:spPr>
              </p:pic>
            </p:grpSp>
            <p:grpSp>
              <p:nvGrpSpPr>
                <p:cNvPr id="67" name="Group 66">
                  <a:extLst>
                    <a:ext uri="{FF2B5EF4-FFF2-40B4-BE49-F238E27FC236}">
                      <a16:creationId xmlns:a16="http://schemas.microsoft.com/office/drawing/2014/main" id="{27D2B2DC-5139-E949-A6C4-C500A2EBAD9C}"/>
                    </a:ext>
                  </a:extLst>
                </p:cNvPr>
                <p:cNvGrpSpPr/>
                <p:nvPr/>
              </p:nvGrpSpPr>
              <p:grpSpPr>
                <a:xfrm>
                  <a:off x="250899" y="6421937"/>
                  <a:ext cx="669934" cy="274320"/>
                  <a:chOff x="9445759" y="1430242"/>
                  <a:chExt cx="669934" cy="274320"/>
                </a:xfrm>
              </p:grpSpPr>
              <p:pic>
                <p:nvPicPr>
                  <p:cNvPr id="69" name="Picture 68">
                    <a:extLst>
                      <a:ext uri="{FF2B5EF4-FFF2-40B4-BE49-F238E27FC236}">
                        <a16:creationId xmlns:a16="http://schemas.microsoft.com/office/drawing/2014/main" id="{F6F057A7-A672-1B48-9560-C68154878799}"/>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9445759" y="1521682"/>
                    <a:ext cx="170047" cy="182880"/>
                  </a:xfrm>
                  <a:prstGeom prst="rect">
                    <a:avLst/>
                  </a:prstGeom>
                </p:spPr>
              </p:pic>
              <p:pic>
                <p:nvPicPr>
                  <p:cNvPr id="70" name="Picture 69">
                    <a:extLst>
                      <a:ext uri="{FF2B5EF4-FFF2-40B4-BE49-F238E27FC236}">
                        <a16:creationId xmlns:a16="http://schemas.microsoft.com/office/drawing/2014/main" id="{92348C58-DF74-1C40-A69F-58D2B6C59482}"/>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0030669" y="1430242"/>
                    <a:ext cx="85024" cy="91440"/>
                  </a:xfrm>
                  <a:prstGeom prst="rect">
                    <a:avLst/>
                  </a:prstGeom>
                </p:spPr>
              </p:pic>
            </p:grpSp>
            <p:pic>
              <p:nvPicPr>
                <p:cNvPr id="68" name="Picture 67">
                  <a:extLst>
                    <a:ext uri="{FF2B5EF4-FFF2-40B4-BE49-F238E27FC236}">
                      <a16:creationId xmlns:a16="http://schemas.microsoft.com/office/drawing/2014/main" id="{ED252E4F-88E3-3641-B652-6375076E4E4F}"/>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118384" y="6650537"/>
                  <a:ext cx="85024" cy="91440"/>
                </a:xfrm>
                <a:prstGeom prst="rect">
                  <a:avLst/>
                </a:prstGeom>
              </p:spPr>
            </p:pic>
          </p:grpSp>
        </p:grpSp>
        <p:pic>
          <p:nvPicPr>
            <p:cNvPr id="62" name="Picture 61">
              <a:extLst>
                <a:ext uri="{FF2B5EF4-FFF2-40B4-BE49-F238E27FC236}">
                  <a16:creationId xmlns:a16="http://schemas.microsoft.com/office/drawing/2014/main" id="{30BCDACE-5037-BC41-BEEF-CDC165B4FBAD}"/>
                </a:ext>
              </a:extLst>
            </p:cNvPr>
            <p:cNvPicPr>
              <a:picLocks noChangeAspect="1"/>
            </p:cNvPicPr>
            <p:nvPr/>
          </p:nvPicPr>
          <p:blipFill rotWithShape="1">
            <a:blip r:embed="rId6" cstate="screen">
              <a:alphaModFix amt="67000"/>
              <a:extLst>
                <a:ext uri="{28A0092B-C50C-407E-A947-70E740481C1C}">
                  <a14:useLocalDpi xmlns:a14="http://schemas.microsoft.com/office/drawing/2010/main"/>
                </a:ext>
              </a:extLst>
            </a:blip>
            <a:srcRect t="-58345"/>
            <a:stretch/>
          </p:blipFill>
          <p:spPr>
            <a:xfrm>
              <a:off x="-7429" y="5029200"/>
              <a:ext cx="3162521" cy="1849829"/>
            </a:xfrm>
            <a:prstGeom prst="rect">
              <a:avLst/>
            </a:prstGeom>
          </p:spPr>
        </p:pic>
      </p:grpSp>
      <p:sp>
        <p:nvSpPr>
          <p:cNvPr id="12" name="Rectangle 11"/>
          <p:cNvSpPr/>
          <p:nvPr/>
        </p:nvSpPr>
        <p:spPr bwMode="auto">
          <a:xfrm>
            <a:off x="-1" y="6109857"/>
            <a:ext cx="12192001" cy="748142"/>
          </a:xfrm>
          <a:prstGeom prst="rect">
            <a:avLst/>
          </a:prstGeom>
          <a:solidFill>
            <a:schemeClr val="bg2">
              <a:lumMod val="50000"/>
              <a:alpha val="70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dirty="0">
              <a:solidFill>
                <a:srgbClr val="000000"/>
              </a:solidFill>
              <a:latin typeface="Avenir LT Std 55 Roman" panose="020B0503020203020204" pitchFamily="34" charset="0"/>
              <a:ea typeface="ＭＳ Ｐゴシック" pitchFamily="16" charset="-128"/>
              <a:cs typeface="ＭＳ Ｐゴシック" pitchFamily="-97" charset="-128"/>
            </a:endParaRPr>
          </a:p>
        </p:txBody>
      </p:sp>
      <p:sp>
        <p:nvSpPr>
          <p:cNvPr id="13" name="Title 1"/>
          <p:cNvSpPr>
            <a:spLocks noGrp="1"/>
          </p:cNvSpPr>
          <p:nvPr>
            <p:ph type="title"/>
          </p:nvPr>
        </p:nvSpPr>
        <p:spPr>
          <a:xfrm>
            <a:off x="685800" y="682625"/>
            <a:ext cx="10826496" cy="492443"/>
          </a:xfrm>
        </p:spPr>
        <p:txBody>
          <a:bodyPr/>
          <a:lstStyle/>
          <a:p>
            <a:r>
              <a:rPr lang="en-US" sz="3200" dirty="0"/>
              <a:t>Arcade Profiles</a:t>
            </a:r>
          </a:p>
        </p:txBody>
      </p:sp>
      <p:pic>
        <p:nvPicPr>
          <p:cNvPr id="15" name="Picture 14"/>
          <p:cNvPicPr>
            <a:picLocks noChangeAspect="1"/>
          </p:cNvPicPr>
          <p:nvPr/>
        </p:nvPicPr>
        <p:blipFill rotWithShape="1">
          <a:blip r:embed="rId7">
            <a:alphaModFix amt="19000"/>
            <a:extLst>
              <a:ext uri="{28A0092B-C50C-407E-A947-70E740481C1C}">
                <a14:useLocalDpi xmlns:a14="http://schemas.microsoft.com/office/drawing/2010/main" val="0"/>
              </a:ext>
            </a:extLst>
          </a:blip>
          <a:srcRect l="1" t="71006" r="318" b="7417"/>
          <a:stretch/>
        </p:blipFill>
        <p:spPr>
          <a:xfrm>
            <a:off x="-1306287" y="5666591"/>
            <a:ext cx="12323251" cy="1054884"/>
          </a:xfrm>
          <a:prstGeom prst="rect">
            <a:avLst/>
          </a:prstGeom>
        </p:spPr>
      </p:pic>
      <p:sp>
        <p:nvSpPr>
          <p:cNvPr id="16" name="Text Placeholder 1"/>
          <p:cNvSpPr txBox="1">
            <a:spLocks/>
          </p:cNvSpPr>
          <p:nvPr/>
        </p:nvSpPr>
        <p:spPr>
          <a:xfrm>
            <a:off x="323581" y="6018340"/>
            <a:ext cx="388011" cy="923330"/>
          </a:xfrm>
          <a:prstGeom prst="rect">
            <a:avLst/>
          </a:prstGeom>
          <a:noFill/>
        </p:spPr>
        <p:txBody>
          <a:bodyPr vert="horz" wrap="square" lIns="0" tIns="0" rIns="0" bIns="0" rtlCol="0" anchor="t">
            <a:spAutoFit/>
          </a:bodyPr>
          <a:lstStyle>
            <a:lvl1pPr marL="0" marR="0" indent="0" algn="r" defTabSz="457200" rtl="0" eaLnBrk="1" fontAlgn="auto" latinLnBrk="0" hangingPunct="1">
              <a:lnSpc>
                <a:spcPct val="100000"/>
              </a:lnSpc>
              <a:spcBef>
                <a:spcPts val="0"/>
              </a:spcBef>
              <a:spcAft>
                <a:spcPts val="0"/>
              </a:spcAft>
              <a:buClr>
                <a:schemeClr val="tx1">
                  <a:lumMod val="65000"/>
                </a:schemeClr>
              </a:buClr>
              <a:buSzPts val="1100"/>
              <a:buFont typeface="Arial"/>
              <a:buNone/>
              <a:tabLst/>
              <a:defRPr lang="en-US" sz="1400" b="0" i="0" kern="1200" baseline="0" dirty="0" smtClean="0">
                <a:solidFill>
                  <a:schemeClr val="tx2"/>
                </a:solidFill>
                <a:latin typeface="Avenir LT Std 55 Roman" charset="0"/>
                <a:ea typeface="Avenir LT Std 55 Roman" charset="0"/>
                <a:cs typeface="Avenir LT Std 55 Roman" charset="0"/>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0" i="0" kern="1200">
                <a:solidFill>
                  <a:schemeClr val="tx1"/>
                </a:solidFill>
                <a:latin typeface="Avenir LT Std 55 Roman" charset="0"/>
                <a:ea typeface="Avenir LT Std 55 Roman" charset="0"/>
                <a:cs typeface="Avenir LT Std 55 Roman" charset="0"/>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0" i="0" kern="1200">
                <a:solidFill>
                  <a:schemeClr val="tx1"/>
                </a:solidFill>
                <a:latin typeface="Avenir LT Std 55 Roman" charset="0"/>
                <a:ea typeface="Avenir LT Std 55 Roman" charset="0"/>
                <a:cs typeface="Avenir LT Std 55 Roman" charset="0"/>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algn="l"/>
            <a:r>
              <a:rPr lang="en-US" sz="6000" b="1" dirty="0">
                <a:solidFill>
                  <a:schemeClr val="bg2">
                    <a:lumMod val="50000"/>
                    <a:alpha val="65000"/>
                  </a:schemeClr>
                </a:solidFill>
                <a:latin typeface="Times New Roman" panose="02020603050405020304" pitchFamily="18" charset="0"/>
                <a:ea typeface="Georgia" charset="0"/>
                <a:cs typeface="Times New Roman" panose="02020603050405020304" pitchFamily="18" charset="0"/>
              </a:rPr>
              <a:t>“</a:t>
            </a:r>
            <a:endParaRPr lang="en-US" sz="8000" b="1" dirty="0">
              <a:solidFill>
                <a:schemeClr val="bg2">
                  <a:lumMod val="50000"/>
                  <a:alpha val="65000"/>
                </a:schemeClr>
              </a:solidFill>
              <a:latin typeface="Times New Roman" panose="02020603050405020304" pitchFamily="18" charset="0"/>
              <a:ea typeface="Georgia" charset="0"/>
              <a:cs typeface="Times New Roman" panose="02020603050405020304" pitchFamily="18" charset="0"/>
            </a:endParaRPr>
          </a:p>
        </p:txBody>
      </p:sp>
      <p:sp>
        <p:nvSpPr>
          <p:cNvPr id="17" name="Text Placeholder 1"/>
          <p:cNvSpPr txBox="1">
            <a:spLocks/>
          </p:cNvSpPr>
          <p:nvPr/>
        </p:nvSpPr>
        <p:spPr>
          <a:xfrm>
            <a:off x="803809" y="6264562"/>
            <a:ext cx="10869635" cy="338554"/>
          </a:xfrm>
          <a:prstGeom prst="rect">
            <a:avLst/>
          </a:prstGeom>
          <a:noFill/>
        </p:spPr>
        <p:txBody>
          <a:bodyPr vert="horz" wrap="square" lIns="0" tIns="0" rIns="0" bIns="0" rtlCol="0" anchor="t">
            <a:spAutoFit/>
          </a:bodyPr>
          <a:lstStyle>
            <a:lvl1pPr marL="0" marR="0" indent="0" algn="r" defTabSz="457200" rtl="0" eaLnBrk="1" fontAlgn="auto" latinLnBrk="0" hangingPunct="1">
              <a:lnSpc>
                <a:spcPct val="100000"/>
              </a:lnSpc>
              <a:spcBef>
                <a:spcPts val="0"/>
              </a:spcBef>
              <a:spcAft>
                <a:spcPts val="0"/>
              </a:spcAft>
              <a:buClr>
                <a:schemeClr val="tx1">
                  <a:lumMod val="65000"/>
                </a:schemeClr>
              </a:buClr>
              <a:buSzPts val="1100"/>
              <a:buFont typeface="Arial"/>
              <a:buNone/>
              <a:tabLst/>
              <a:defRPr lang="en-US" sz="1400" b="0" i="0" kern="1200" baseline="0" dirty="0" smtClean="0">
                <a:solidFill>
                  <a:schemeClr val="tx2"/>
                </a:solidFill>
                <a:latin typeface="Avenir LT Std 55 Roman" charset="0"/>
                <a:ea typeface="Avenir LT Std 55 Roman" charset="0"/>
                <a:cs typeface="Avenir LT Std 55 Roman" charset="0"/>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0" i="0" kern="1200">
                <a:solidFill>
                  <a:schemeClr val="tx1"/>
                </a:solidFill>
                <a:latin typeface="Avenir LT Std 55 Roman" charset="0"/>
                <a:ea typeface="Avenir LT Std 55 Roman" charset="0"/>
                <a:cs typeface="Avenir LT Std 55 Roman" charset="0"/>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0" i="0" kern="1200">
                <a:solidFill>
                  <a:schemeClr val="tx1"/>
                </a:solidFill>
                <a:latin typeface="Avenir LT Std 55 Roman" charset="0"/>
                <a:ea typeface="Avenir LT Std 55 Roman" charset="0"/>
                <a:cs typeface="Avenir LT Std 55 Roman" charset="0"/>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lvl="0" algn="l">
              <a:buClrTx/>
              <a:buSzTx/>
            </a:pPr>
            <a:r>
              <a:rPr lang="en-US" sz="2200" dirty="0">
                <a:solidFill>
                  <a:srgbClr val="007AC2">
                    <a:lumMod val="40000"/>
                    <a:lumOff val="60000"/>
                    <a:alpha val="65000"/>
                  </a:srgbClr>
                </a:solidFill>
                <a:latin typeface="+mn-lt"/>
                <a:ea typeface="ＭＳ Ｐゴシック"/>
                <a:cs typeface="ＭＳ Ｐゴシック"/>
              </a:rPr>
              <a:t>Profiles define the purpose, rules, and context for executing Arcade Expressions</a:t>
            </a:r>
          </a:p>
        </p:txBody>
      </p:sp>
      <p:sp>
        <p:nvSpPr>
          <p:cNvPr id="3" name="Rounded Rectangle 2">
            <a:extLst>
              <a:ext uri="{FF2B5EF4-FFF2-40B4-BE49-F238E27FC236}">
                <a16:creationId xmlns:a16="http://schemas.microsoft.com/office/drawing/2014/main" id="{9E670EEB-967F-9D4C-A025-8058A4E7C5BA}"/>
              </a:ext>
            </a:extLst>
          </p:cNvPr>
          <p:cNvSpPr/>
          <p:nvPr/>
        </p:nvSpPr>
        <p:spPr bwMode="auto">
          <a:xfrm>
            <a:off x="1043539" y="1663603"/>
            <a:ext cx="1623991" cy="546713"/>
          </a:xfrm>
          <a:prstGeom prst="roundRect">
            <a:avLst/>
          </a:prstGeom>
          <a:solidFill>
            <a:schemeClr val="accent3">
              <a:lumMod val="60000"/>
              <a:lumOff val="40000"/>
            </a:schemeClr>
          </a:solidFill>
          <a:ln>
            <a:solidFill>
              <a:schemeClr val="accent3">
                <a:lumMod val="50000"/>
              </a:schemeClr>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sz="2800" b="1" dirty="0">
                <a:solidFill>
                  <a:schemeClr val="bg1">
                    <a:lumMod val="85000"/>
                    <a:lumOff val="15000"/>
                  </a:schemeClr>
                </a:solidFill>
                <a:latin typeface="Arial" charset="0"/>
                <a:ea typeface="ＭＳ Ｐゴシック" pitchFamily="16" charset="-128"/>
                <a:cs typeface="ＭＳ Ｐゴシック" pitchFamily="-97" charset="-128"/>
              </a:rPr>
              <a:t>Popup</a:t>
            </a:r>
          </a:p>
        </p:txBody>
      </p:sp>
      <p:sp>
        <p:nvSpPr>
          <p:cNvPr id="26" name="Rounded Rectangle 25">
            <a:extLst>
              <a:ext uri="{FF2B5EF4-FFF2-40B4-BE49-F238E27FC236}">
                <a16:creationId xmlns:a16="http://schemas.microsoft.com/office/drawing/2014/main" id="{5A186943-778A-B749-A82E-2381F23C0E4D}"/>
              </a:ext>
            </a:extLst>
          </p:cNvPr>
          <p:cNvSpPr/>
          <p:nvPr/>
        </p:nvSpPr>
        <p:spPr bwMode="auto">
          <a:xfrm>
            <a:off x="3928909" y="3012725"/>
            <a:ext cx="1724022" cy="546713"/>
          </a:xfrm>
          <a:prstGeom prst="roundRect">
            <a:avLst/>
          </a:prstGeom>
          <a:solidFill>
            <a:schemeClr val="accent3">
              <a:lumMod val="60000"/>
              <a:lumOff val="40000"/>
            </a:schemeClr>
          </a:solidFill>
          <a:ln>
            <a:solidFill>
              <a:schemeClr val="accent3">
                <a:lumMod val="50000"/>
              </a:schemeClr>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sz="2800" b="1" dirty="0">
                <a:solidFill>
                  <a:schemeClr val="bg1">
                    <a:lumMod val="85000"/>
                    <a:lumOff val="15000"/>
                  </a:schemeClr>
                </a:solidFill>
                <a:latin typeface="Arial" charset="0"/>
                <a:ea typeface="ＭＳ Ｐゴシック" pitchFamily="16" charset="-128"/>
                <a:cs typeface="ＭＳ Ｐゴシック" pitchFamily="-97" charset="-128"/>
              </a:rPr>
              <a:t>Labeling</a:t>
            </a:r>
          </a:p>
        </p:txBody>
      </p:sp>
      <p:sp>
        <p:nvSpPr>
          <p:cNvPr id="27" name="Rounded Rectangle 26">
            <a:extLst>
              <a:ext uri="{FF2B5EF4-FFF2-40B4-BE49-F238E27FC236}">
                <a16:creationId xmlns:a16="http://schemas.microsoft.com/office/drawing/2014/main" id="{8BED4F59-C108-014A-A9D9-78922466B481}"/>
              </a:ext>
            </a:extLst>
          </p:cNvPr>
          <p:cNvSpPr/>
          <p:nvPr/>
        </p:nvSpPr>
        <p:spPr bwMode="auto">
          <a:xfrm>
            <a:off x="878321" y="3005715"/>
            <a:ext cx="2044287" cy="546713"/>
          </a:xfrm>
          <a:prstGeom prst="roundRect">
            <a:avLst/>
          </a:prstGeom>
          <a:solidFill>
            <a:schemeClr val="accent3">
              <a:lumMod val="60000"/>
              <a:lumOff val="40000"/>
            </a:schemeClr>
          </a:solidFill>
          <a:ln>
            <a:solidFill>
              <a:schemeClr val="accent3">
                <a:lumMod val="50000"/>
              </a:schemeClr>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sz="2800" b="1" dirty="0">
                <a:solidFill>
                  <a:schemeClr val="bg1">
                    <a:lumMod val="85000"/>
                    <a:lumOff val="15000"/>
                  </a:schemeClr>
                </a:solidFill>
                <a:latin typeface="Arial" charset="0"/>
                <a:ea typeface="ＭＳ Ｐゴシック" pitchFamily="16" charset="-128"/>
                <a:cs typeface="ＭＳ Ｐゴシック" pitchFamily="-97" charset="-128"/>
              </a:rPr>
              <a:t>Feature Z</a:t>
            </a:r>
          </a:p>
        </p:txBody>
      </p:sp>
      <p:sp>
        <p:nvSpPr>
          <p:cNvPr id="28" name="Rounded Rectangle 27">
            <a:extLst>
              <a:ext uri="{FF2B5EF4-FFF2-40B4-BE49-F238E27FC236}">
                <a16:creationId xmlns:a16="http://schemas.microsoft.com/office/drawing/2014/main" id="{A81E814F-D2CC-1B48-BBDA-C8176500F4DE}"/>
              </a:ext>
            </a:extLst>
          </p:cNvPr>
          <p:cNvSpPr/>
          <p:nvPr/>
        </p:nvSpPr>
        <p:spPr bwMode="auto">
          <a:xfrm>
            <a:off x="3594038" y="1657779"/>
            <a:ext cx="2393764" cy="593761"/>
          </a:xfrm>
          <a:prstGeom prst="roundRect">
            <a:avLst/>
          </a:prstGeom>
          <a:solidFill>
            <a:schemeClr val="accent3">
              <a:lumMod val="60000"/>
              <a:lumOff val="40000"/>
            </a:schemeClr>
          </a:solidFill>
          <a:ln>
            <a:solidFill>
              <a:schemeClr val="accent3">
                <a:lumMod val="50000"/>
              </a:schemeClr>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sz="2800" b="1" dirty="0">
                <a:solidFill>
                  <a:schemeClr val="bg1">
                    <a:lumMod val="85000"/>
                    <a:lumOff val="15000"/>
                  </a:schemeClr>
                </a:solidFill>
                <a:latin typeface="Arial" charset="0"/>
                <a:ea typeface="ＭＳ Ｐゴシック" pitchFamily="16" charset="-128"/>
                <a:cs typeface="ＭＳ Ｐゴシック" pitchFamily="-97" charset="-128"/>
              </a:rPr>
              <a:t>Visualization</a:t>
            </a:r>
          </a:p>
        </p:txBody>
      </p:sp>
      <p:sp>
        <p:nvSpPr>
          <p:cNvPr id="29" name="Rounded Rectangle 28">
            <a:extLst>
              <a:ext uri="{FF2B5EF4-FFF2-40B4-BE49-F238E27FC236}">
                <a16:creationId xmlns:a16="http://schemas.microsoft.com/office/drawing/2014/main" id="{D3BBAE0A-3005-894F-8572-367BEB7D1E27}"/>
              </a:ext>
            </a:extLst>
          </p:cNvPr>
          <p:cNvSpPr/>
          <p:nvPr/>
        </p:nvSpPr>
        <p:spPr bwMode="auto">
          <a:xfrm>
            <a:off x="9356492" y="4084904"/>
            <a:ext cx="2582882" cy="1049296"/>
          </a:xfrm>
          <a:prstGeom prst="roundRect">
            <a:avLst/>
          </a:prstGeom>
          <a:solidFill>
            <a:schemeClr val="tx1">
              <a:lumMod val="75000"/>
            </a:schemeClr>
          </a:solidFill>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sz="2800" b="1" dirty="0">
                <a:solidFill>
                  <a:schemeClr val="bg1">
                    <a:lumMod val="85000"/>
                    <a:lumOff val="15000"/>
                  </a:schemeClr>
                </a:solidFill>
                <a:latin typeface="Arial" charset="0"/>
                <a:ea typeface="ＭＳ Ｐゴシック" pitchFamily="16" charset="-128"/>
                <a:cs typeface="ＭＳ Ｐゴシック" pitchFamily="-97" charset="-128"/>
              </a:rPr>
              <a:t>Attribute Rule</a:t>
            </a:r>
          </a:p>
          <a:p>
            <a:pPr algn="ctr" eaLnBrk="0" fontAlgn="base" hangingPunct="0">
              <a:spcBef>
                <a:spcPct val="0"/>
              </a:spcBef>
              <a:spcAft>
                <a:spcPct val="0"/>
              </a:spcAft>
            </a:pPr>
            <a:r>
              <a:rPr lang="en-US" sz="2800" b="1" dirty="0">
                <a:solidFill>
                  <a:schemeClr val="bg1">
                    <a:lumMod val="85000"/>
                    <a:lumOff val="15000"/>
                  </a:schemeClr>
                </a:solidFill>
                <a:latin typeface="Arial" charset="0"/>
                <a:ea typeface="ＭＳ Ｐゴシック" pitchFamily="16" charset="-128"/>
                <a:cs typeface="ＭＳ Ｐゴシック" pitchFamily="-97" charset="-128"/>
              </a:rPr>
              <a:t>Constraint</a:t>
            </a:r>
          </a:p>
        </p:txBody>
      </p:sp>
      <p:sp>
        <p:nvSpPr>
          <p:cNvPr id="30" name="Rounded Rectangle 29">
            <a:extLst>
              <a:ext uri="{FF2B5EF4-FFF2-40B4-BE49-F238E27FC236}">
                <a16:creationId xmlns:a16="http://schemas.microsoft.com/office/drawing/2014/main" id="{8620EB95-7B5C-BF43-BB32-BD87072FE124}"/>
              </a:ext>
            </a:extLst>
          </p:cNvPr>
          <p:cNvSpPr/>
          <p:nvPr/>
        </p:nvSpPr>
        <p:spPr bwMode="auto">
          <a:xfrm>
            <a:off x="9288281" y="2813975"/>
            <a:ext cx="2719304" cy="1049296"/>
          </a:xfrm>
          <a:prstGeom prst="roundRect">
            <a:avLst/>
          </a:prstGeom>
          <a:solidFill>
            <a:schemeClr val="tx1">
              <a:lumMod val="75000"/>
            </a:schemeClr>
          </a:solidFill>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sz="2800" b="1" dirty="0">
                <a:solidFill>
                  <a:schemeClr val="bg1">
                    <a:lumMod val="85000"/>
                    <a:lumOff val="15000"/>
                  </a:schemeClr>
                </a:solidFill>
                <a:latin typeface="Arial" charset="0"/>
                <a:ea typeface="ＭＳ Ｐゴシック" pitchFamily="16" charset="-128"/>
                <a:cs typeface="ＭＳ Ｐゴシック" pitchFamily="-97" charset="-128"/>
              </a:rPr>
              <a:t>Attribute Rule</a:t>
            </a:r>
          </a:p>
          <a:p>
            <a:pPr algn="ctr" eaLnBrk="0" fontAlgn="base" hangingPunct="0">
              <a:spcBef>
                <a:spcPct val="0"/>
              </a:spcBef>
              <a:spcAft>
                <a:spcPct val="0"/>
              </a:spcAft>
            </a:pPr>
            <a:r>
              <a:rPr lang="en-US" sz="2800" b="1" dirty="0">
                <a:solidFill>
                  <a:schemeClr val="bg1">
                    <a:lumMod val="85000"/>
                    <a:lumOff val="15000"/>
                  </a:schemeClr>
                </a:solidFill>
                <a:latin typeface="Arial" charset="0"/>
                <a:ea typeface="ＭＳ Ｐゴシック" pitchFamily="16" charset="-128"/>
                <a:cs typeface="ＭＳ Ｐゴシック" pitchFamily="-97" charset="-128"/>
              </a:rPr>
              <a:t>Validation</a:t>
            </a:r>
          </a:p>
        </p:txBody>
      </p:sp>
      <p:sp>
        <p:nvSpPr>
          <p:cNvPr id="31" name="Rounded Rectangle 30">
            <a:extLst>
              <a:ext uri="{FF2B5EF4-FFF2-40B4-BE49-F238E27FC236}">
                <a16:creationId xmlns:a16="http://schemas.microsoft.com/office/drawing/2014/main" id="{B3256C3F-6CE9-C449-BDD0-7CC32726CC6D}"/>
              </a:ext>
            </a:extLst>
          </p:cNvPr>
          <p:cNvSpPr/>
          <p:nvPr/>
        </p:nvSpPr>
        <p:spPr bwMode="auto">
          <a:xfrm>
            <a:off x="9288281" y="1422210"/>
            <a:ext cx="2621442" cy="1064901"/>
          </a:xfrm>
          <a:prstGeom prst="roundRect">
            <a:avLst/>
          </a:prstGeom>
          <a:solidFill>
            <a:schemeClr val="tx1">
              <a:lumMod val="75000"/>
            </a:schemeClr>
          </a:solidFill>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sz="2800" b="1" dirty="0">
                <a:solidFill>
                  <a:schemeClr val="bg1">
                    <a:lumMod val="85000"/>
                    <a:lumOff val="15000"/>
                  </a:schemeClr>
                </a:solidFill>
                <a:latin typeface="Arial" charset="0"/>
                <a:ea typeface="ＭＳ Ｐゴシック" pitchFamily="16" charset="-128"/>
                <a:cs typeface="ＭＳ Ｐゴシック" pitchFamily="-97" charset="-128"/>
              </a:rPr>
              <a:t>Attribute Rule</a:t>
            </a:r>
          </a:p>
          <a:p>
            <a:pPr algn="ctr" eaLnBrk="0" fontAlgn="base" hangingPunct="0">
              <a:spcBef>
                <a:spcPct val="0"/>
              </a:spcBef>
              <a:spcAft>
                <a:spcPct val="0"/>
              </a:spcAft>
            </a:pPr>
            <a:r>
              <a:rPr lang="en-US" sz="2800" b="1" dirty="0">
                <a:solidFill>
                  <a:schemeClr val="bg1">
                    <a:lumMod val="85000"/>
                    <a:lumOff val="15000"/>
                  </a:schemeClr>
                </a:solidFill>
                <a:latin typeface="Arial" charset="0"/>
                <a:ea typeface="ＭＳ Ｐゴシック" pitchFamily="16" charset="-128"/>
                <a:cs typeface="ＭＳ Ｐゴシック" pitchFamily="-97" charset="-128"/>
              </a:rPr>
              <a:t>Calculation</a:t>
            </a:r>
          </a:p>
        </p:txBody>
      </p:sp>
      <p:sp>
        <p:nvSpPr>
          <p:cNvPr id="32" name="Rounded Rectangle 31">
            <a:extLst>
              <a:ext uri="{FF2B5EF4-FFF2-40B4-BE49-F238E27FC236}">
                <a16:creationId xmlns:a16="http://schemas.microsoft.com/office/drawing/2014/main" id="{03312F81-979B-AF44-92DB-EEED9132A748}"/>
              </a:ext>
            </a:extLst>
          </p:cNvPr>
          <p:cNvSpPr/>
          <p:nvPr/>
        </p:nvSpPr>
        <p:spPr bwMode="auto">
          <a:xfrm>
            <a:off x="500815" y="4347828"/>
            <a:ext cx="2709441" cy="607127"/>
          </a:xfrm>
          <a:prstGeom prst="roundRect">
            <a:avLst/>
          </a:prstGeom>
          <a:solidFill>
            <a:schemeClr val="accent3">
              <a:lumMod val="60000"/>
              <a:lumOff val="40000"/>
            </a:schemeClr>
          </a:solidFill>
          <a:ln>
            <a:solidFill>
              <a:schemeClr val="accent3">
                <a:lumMod val="50000"/>
              </a:schemeClr>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sz="2800" b="1" dirty="0">
                <a:solidFill>
                  <a:schemeClr val="bg1">
                    <a:lumMod val="85000"/>
                    <a:lumOff val="15000"/>
                  </a:schemeClr>
                </a:solidFill>
                <a:latin typeface="Arial" charset="0"/>
                <a:ea typeface="ＭＳ Ｐゴシック" pitchFamily="16" charset="-128"/>
                <a:cs typeface="ＭＳ Ｐゴシック" pitchFamily="-97" charset="-128"/>
              </a:rPr>
              <a:t>Field Calculate</a:t>
            </a:r>
          </a:p>
        </p:txBody>
      </p:sp>
      <p:sp>
        <p:nvSpPr>
          <p:cNvPr id="4" name="TextBox 3">
            <a:extLst>
              <a:ext uri="{FF2B5EF4-FFF2-40B4-BE49-F238E27FC236}">
                <a16:creationId xmlns:a16="http://schemas.microsoft.com/office/drawing/2014/main" id="{638BC498-81B6-ED43-9E98-5E6C175F61D1}"/>
              </a:ext>
            </a:extLst>
          </p:cNvPr>
          <p:cNvSpPr txBox="1"/>
          <p:nvPr/>
        </p:nvSpPr>
        <p:spPr>
          <a:xfrm>
            <a:off x="7955512" y="5450122"/>
            <a:ext cx="2956957" cy="332871"/>
          </a:xfrm>
          <a:prstGeom prst="rect">
            <a:avLst/>
          </a:prstGeom>
          <a:noFill/>
          <a:effectLst/>
        </p:spPr>
        <p:txBody>
          <a:bodyPr wrap="none" lIns="0" tIns="0" rIns="0" bIns="0" rtlCol="0">
            <a:noAutofit/>
          </a:bodyPr>
          <a:lstStyle/>
          <a:p>
            <a:pPr algn="l" eaLnBrk="0" hangingPunct="0">
              <a:lnSpc>
                <a:spcPts val="1800"/>
              </a:lnSpc>
            </a:pPr>
            <a:r>
              <a:rPr lang="en-US" sz="2000" dirty="0">
                <a:ea typeface="+mn-ea"/>
                <a:cs typeface="+mn-cs"/>
              </a:rPr>
              <a:t>Not implemented in the JS API</a:t>
            </a:r>
          </a:p>
        </p:txBody>
      </p:sp>
      <p:sp>
        <p:nvSpPr>
          <p:cNvPr id="55" name="Rounded Rectangle 54">
            <a:extLst>
              <a:ext uri="{FF2B5EF4-FFF2-40B4-BE49-F238E27FC236}">
                <a16:creationId xmlns:a16="http://schemas.microsoft.com/office/drawing/2014/main" id="{7187914D-9493-E849-B13B-3207E70615A7}"/>
              </a:ext>
            </a:extLst>
          </p:cNvPr>
          <p:cNvSpPr/>
          <p:nvPr/>
        </p:nvSpPr>
        <p:spPr bwMode="auto">
          <a:xfrm>
            <a:off x="3600377" y="4358693"/>
            <a:ext cx="2292275" cy="546713"/>
          </a:xfrm>
          <a:prstGeom prst="roundRect">
            <a:avLst/>
          </a:prstGeom>
          <a:solidFill>
            <a:schemeClr val="accent3">
              <a:lumMod val="60000"/>
              <a:lumOff val="40000"/>
            </a:schemeClr>
          </a:solidFill>
          <a:ln>
            <a:solidFill>
              <a:schemeClr val="accent3">
                <a:lumMod val="50000"/>
              </a:schemeClr>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sz="2800" b="1" dirty="0">
                <a:solidFill>
                  <a:schemeClr val="bg1">
                    <a:lumMod val="85000"/>
                    <a:lumOff val="15000"/>
                  </a:schemeClr>
                </a:solidFill>
                <a:latin typeface="Arial" charset="0"/>
                <a:ea typeface="ＭＳ Ｐゴシック" pitchFamily="16" charset="-128"/>
                <a:cs typeface="ＭＳ Ｐゴシック" pitchFamily="-97" charset="-128"/>
              </a:rPr>
              <a:t>Constraint</a:t>
            </a:r>
          </a:p>
        </p:txBody>
      </p:sp>
      <p:sp>
        <p:nvSpPr>
          <p:cNvPr id="56" name="Rounded Rectangle 55">
            <a:extLst>
              <a:ext uri="{FF2B5EF4-FFF2-40B4-BE49-F238E27FC236}">
                <a16:creationId xmlns:a16="http://schemas.microsoft.com/office/drawing/2014/main" id="{E5111C14-534D-5C4A-BF49-C62BE8335C17}"/>
              </a:ext>
            </a:extLst>
          </p:cNvPr>
          <p:cNvSpPr/>
          <p:nvPr/>
        </p:nvSpPr>
        <p:spPr bwMode="auto">
          <a:xfrm>
            <a:off x="6363912" y="4128760"/>
            <a:ext cx="2582882" cy="1049296"/>
          </a:xfrm>
          <a:prstGeom prst="roundRect">
            <a:avLst/>
          </a:prstGeom>
          <a:solidFill>
            <a:schemeClr val="tx1">
              <a:lumMod val="75000"/>
            </a:schemeClr>
          </a:solidFill>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sz="2800" b="1" dirty="0">
                <a:solidFill>
                  <a:schemeClr val="bg1">
                    <a:lumMod val="85000"/>
                    <a:lumOff val="15000"/>
                  </a:schemeClr>
                </a:solidFill>
                <a:latin typeface="Arial" charset="0"/>
                <a:ea typeface="ＭＳ Ｐゴシック" pitchFamily="16" charset="-128"/>
                <a:cs typeface="ＭＳ Ｐゴシック" pitchFamily="-97" charset="-128"/>
              </a:rPr>
              <a:t>Field Mapping</a:t>
            </a:r>
          </a:p>
        </p:txBody>
      </p:sp>
      <p:sp>
        <p:nvSpPr>
          <p:cNvPr id="57" name="Rounded Rectangle 56">
            <a:extLst>
              <a:ext uri="{FF2B5EF4-FFF2-40B4-BE49-F238E27FC236}">
                <a16:creationId xmlns:a16="http://schemas.microsoft.com/office/drawing/2014/main" id="{0EBCF770-2B98-8E49-90BD-9C240E352276}"/>
              </a:ext>
            </a:extLst>
          </p:cNvPr>
          <p:cNvSpPr/>
          <p:nvPr/>
        </p:nvSpPr>
        <p:spPr bwMode="auto">
          <a:xfrm>
            <a:off x="6403332" y="3167962"/>
            <a:ext cx="2401187" cy="520068"/>
          </a:xfrm>
          <a:prstGeom prst="roundRect">
            <a:avLst/>
          </a:prstGeom>
          <a:solidFill>
            <a:schemeClr val="tx1">
              <a:lumMod val="75000"/>
            </a:schemeClr>
          </a:solidFill>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sz="2800" b="1" dirty="0" err="1">
                <a:solidFill>
                  <a:schemeClr val="bg1">
                    <a:lumMod val="85000"/>
                    <a:lumOff val="15000"/>
                  </a:schemeClr>
                </a:solidFill>
                <a:latin typeface="Arial" charset="0"/>
                <a:ea typeface="ＭＳ Ｐゴシック" pitchFamily="16" charset="-128"/>
                <a:cs typeface="ＭＳ Ｐゴシック" pitchFamily="-97" charset="-128"/>
              </a:rPr>
              <a:t>GeoAnalytics</a:t>
            </a:r>
            <a:endParaRPr lang="en-US" sz="2800" b="1" dirty="0">
              <a:solidFill>
                <a:schemeClr val="bg1">
                  <a:lumMod val="85000"/>
                  <a:lumOff val="15000"/>
                </a:schemeClr>
              </a:solidFill>
              <a:latin typeface="Arial" charset="0"/>
              <a:ea typeface="ＭＳ Ｐゴシック" pitchFamily="16" charset="-128"/>
              <a:cs typeface="ＭＳ Ｐゴシック" pitchFamily="-97" charset="-128"/>
            </a:endParaRPr>
          </a:p>
        </p:txBody>
      </p:sp>
      <p:sp>
        <p:nvSpPr>
          <p:cNvPr id="58" name="Rounded Rectangle 57">
            <a:extLst>
              <a:ext uri="{FF2B5EF4-FFF2-40B4-BE49-F238E27FC236}">
                <a16:creationId xmlns:a16="http://schemas.microsoft.com/office/drawing/2014/main" id="{8DF335AC-C61A-4041-89F0-1B2D44A5D8A6}"/>
              </a:ext>
            </a:extLst>
          </p:cNvPr>
          <p:cNvSpPr/>
          <p:nvPr/>
        </p:nvSpPr>
        <p:spPr bwMode="auto">
          <a:xfrm>
            <a:off x="6458471" y="1373075"/>
            <a:ext cx="2393764" cy="1183544"/>
          </a:xfrm>
          <a:prstGeom prst="roundRect">
            <a:avLst/>
          </a:prstGeom>
          <a:solidFill>
            <a:schemeClr val="tx1">
              <a:lumMod val="75000"/>
            </a:schemeClr>
          </a:solidFill>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sz="2800" b="1" dirty="0">
                <a:solidFill>
                  <a:schemeClr val="bg1">
                    <a:lumMod val="85000"/>
                    <a:lumOff val="15000"/>
                  </a:schemeClr>
                </a:solidFill>
                <a:latin typeface="Arial" charset="0"/>
                <a:ea typeface="ＭＳ Ｐゴシック" pitchFamily="16" charset="-128"/>
                <a:cs typeface="ＭＳ Ｐゴシック" pitchFamily="-97" charset="-128"/>
              </a:rPr>
              <a:t>Measure</a:t>
            </a:r>
          </a:p>
          <a:p>
            <a:pPr algn="ctr" eaLnBrk="0" fontAlgn="base" hangingPunct="0">
              <a:spcBef>
                <a:spcPct val="0"/>
              </a:spcBef>
              <a:spcAft>
                <a:spcPct val="0"/>
              </a:spcAft>
            </a:pPr>
            <a:r>
              <a:rPr lang="en-US" sz="2800" b="1" dirty="0">
                <a:solidFill>
                  <a:schemeClr val="bg1">
                    <a:lumMod val="85000"/>
                    <a:lumOff val="15000"/>
                  </a:schemeClr>
                </a:solidFill>
                <a:latin typeface="Arial" charset="0"/>
                <a:ea typeface="ＭＳ Ｐゴシック" pitchFamily="16" charset="-128"/>
                <a:cs typeface="ＭＳ Ｐゴシック" pitchFamily="-97" charset="-128"/>
              </a:rPr>
              <a:t>Visualization</a:t>
            </a:r>
          </a:p>
        </p:txBody>
      </p:sp>
      <p:sp>
        <p:nvSpPr>
          <p:cNvPr id="83" name="Title 1">
            <a:extLst>
              <a:ext uri="{FF2B5EF4-FFF2-40B4-BE49-F238E27FC236}">
                <a16:creationId xmlns:a16="http://schemas.microsoft.com/office/drawing/2014/main" id="{7E251516-B3D8-2C4A-8022-82DCCEAEEC78}"/>
              </a:ext>
            </a:extLst>
          </p:cNvPr>
          <p:cNvSpPr txBox="1">
            <a:spLocks/>
          </p:cNvSpPr>
          <p:nvPr/>
        </p:nvSpPr>
        <p:spPr>
          <a:xfrm>
            <a:off x="560823" y="5239995"/>
            <a:ext cx="10826496" cy="307777"/>
          </a:xfrm>
          <a:prstGeom prst="rect">
            <a:avLst/>
          </a:prstGeom>
          <a:noFill/>
        </p:spPr>
        <p:txBody>
          <a:bodyPr vert="horz" wrap="square" lIns="0" tIns="0" rIns="0" bIns="0" rtlCol="0" anchor="t">
            <a:spAutoFit/>
          </a:bodyPr>
          <a:lstStyle>
            <a:lvl1pPr algn="l" defTabSz="457200" rtl="0" eaLnBrk="1" latinLnBrk="0" hangingPunct="1">
              <a:lnSpc>
                <a:spcPct val="100000"/>
              </a:lnSpc>
              <a:spcBef>
                <a:spcPct val="0"/>
              </a:spcBef>
              <a:buNone/>
              <a:defRPr sz="2400" b="1" kern="1200">
                <a:solidFill>
                  <a:schemeClr val="tx1"/>
                </a:solidFill>
                <a:latin typeface="+mj-lt"/>
                <a:ea typeface="+mj-ea"/>
                <a:cs typeface="Arial"/>
              </a:defRPr>
            </a:lvl1pPr>
          </a:lstStyle>
          <a:p>
            <a:r>
              <a:rPr lang="en-US" sz="2000" b="0" dirty="0">
                <a:hlinkClick r:id="rId8"/>
              </a:rPr>
              <a:t>Arcade Profile documentation</a:t>
            </a:r>
            <a:endParaRPr lang="en-US" sz="2000" b="0" dirty="0"/>
          </a:p>
        </p:txBody>
      </p:sp>
    </p:spTree>
    <p:extLst>
      <p:ext uri="{BB962C8B-B14F-4D97-AF65-F5344CB8AC3E}">
        <p14:creationId xmlns:p14="http://schemas.microsoft.com/office/powerpoint/2010/main" val="1017637991"/>
      </p:ext>
    </p:extLst>
  </p:cSld>
  <p:clrMapOvr>
    <a:masterClrMapping/>
  </p:clrMapOvr>
  <p:transition spd="med">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 name="Group 40">
            <a:extLst>
              <a:ext uri="{FF2B5EF4-FFF2-40B4-BE49-F238E27FC236}">
                <a16:creationId xmlns:a16="http://schemas.microsoft.com/office/drawing/2014/main" id="{F798A7FE-A0D5-2245-8D97-6E14C3FE28D7}"/>
              </a:ext>
            </a:extLst>
          </p:cNvPr>
          <p:cNvGrpSpPr/>
          <p:nvPr/>
        </p:nvGrpSpPr>
        <p:grpSpPr>
          <a:xfrm>
            <a:off x="-11140" y="-16011"/>
            <a:ext cx="12203139" cy="7225075"/>
            <a:chOff x="-11140" y="-16011"/>
            <a:chExt cx="12203139" cy="7225075"/>
          </a:xfrm>
        </p:grpSpPr>
        <p:sp>
          <p:nvSpPr>
            <p:cNvPr id="43" name="gradient background1">
              <a:extLst>
                <a:ext uri="{FF2B5EF4-FFF2-40B4-BE49-F238E27FC236}">
                  <a16:creationId xmlns:a16="http://schemas.microsoft.com/office/drawing/2014/main" id="{6378AC71-039C-B745-A88E-4C5260408716}"/>
                </a:ext>
              </a:extLst>
            </p:cNvPr>
            <p:cNvSpPr/>
            <p:nvPr/>
          </p:nvSpPr>
          <p:spPr bwMode="auto">
            <a:xfrm>
              <a:off x="0" y="-16011"/>
              <a:ext cx="12191999" cy="6888971"/>
            </a:xfrm>
            <a:prstGeom prst="rect">
              <a:avLst/>
            </a:prstGeom>
            <a:gradFill flip="none" rotWithShape="1">
              <a:gsLst>
                <a:gs pos="61000">
                  <a:srgbClr val="5328C9"/>
                </a:gs>
                <a:gs pos="24000">
                  <a:srgbClr val="863FE4"/>
                </a:gs>
                <a:gs pos="98000">
                  <a:srgbClr val="180C97"/>
                </a:gs>
              </a:gsLst>
              <a:lin ang="20700000" scaled="0"/>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nvGrpSpPr>
            <p:cNvPr id="44" name="Group 43">
              <a:extLst>
                <a:ext uri="{FF2B5EF4-FFF2-40B4-BE49-F238E27FC236}">
                  <a16:creationId xmlns:a16="http://schemas.microsoft.com/office/drawing/2014/main" id="{4C98088E-45EE-7049-843F-A407638CAA85}"/>
                </a:ext>
              </a:extLst>
            </p:cNvPr>
            <p:cNvGrpSpPr/>
            <p:nvPr/>
          </p:nvGrpSpPr>
          <p:grpSpPr>
            <a:xfrm>
              <a:off x="-11140" y="2"/>
              <a:ext cx="12199425" cy="7209062"/>
              <a:chOff x="-11140" y="2"/>
              <a:chExt cx="12199425" cy="7209062"/>
            </a:xfrm>
          </p:grpSpPr>
          <p:grpSp>
            <p:nvGrpSpPr>
              <p:cNvPr id="45" name="Group 44">
                <a:extLst>
                  <a:ext uri="{FF2B5EF4-FFF2-40B4-BE49-F238E27FC236}">
                    <a16:creationId xmlns:a16="http://schemas.microsoft.com/office/drawing/2014/main" id="{AA170D40-A715-4040-85BF-8AA80461E448}"/>
                  </a:ext>
                </a:extLst>
              </p:cNvPr>
              <p:cNvGrpSpPr/>
              <p:nvPr/>
            </p:nvGrpSpPr>
            <p:grpSpPr>
              <a:xfrm>
                <a:off x="-11140" y="2"/>
                <a:ext cx="12199425" cy="6888971"/>
                <a:chOff x="-7428" y="-16011"/>
                <a:chExt cx="12199425" cy="6888971"/>
              </a:xfrm>
            </p:grpSpPr>
            <p:pic>
              <p:nvPicPr>
                <p:cNvPr id="50" name="Picture 49">
                  <a:extLst>
                    <a:ext uri="{FF2B5EF4-FFF2-40B4-BE49-F238E27FC236}">
                      <a16:creationId xmlns:a16="http://schemas.microsoft.com/office/drawing/2014/main" id="{CE4BBEF1-BEB3-4B4E-9237-BCCF3E3912F6}"/>
                    </a:ext>
                  </a:extLst>
                </p:cNvPr>
                <p:cNvPicPr>
                  <a:picLocks noChangeAspect="1"/>
                </p:cNvPicPr>
                <p:nvPr/>
              </p:nvPicPr>
              <p:blipFill rotWithShape="1">
                <a:blip r:embed="rId3" cstate="screen">
                  <a:alphaModFix amt="67000"/>
                  <a:extLst>
                    <a:ext uri="{28A0092B-C50C-407E-A947-70E740481C1C}">
                      <a14:useLocalDpi xmlns:a14="http://schemas.microsoft.com/office/drawing/2010/main"/>
                    </a:ext>
                  </a:extLst>
                </a:blip>
                <a:srcRect t="-9940" r="-10727"/>
                <a:stretch/>
              </p:blipFill>
              <p:spPr>
                <a:xfrm>
                  <a:off x="-7428" y="4530812"/>
                  <a:ext cx="3953920" cy="2342148"/>
                </a:xfrm>
                <a:prstGeom prst="rect">
                  <a:avLst/>
                </a:prstGeom>
              </p:spPr>
            </p:pic>
            <p:grpSp>
              <p:nvGrpSpPr>
                <p:cNvPr id="51" name="Group 50">
                  <a:extLst>
                    <a:ext uri="{FF2B5EF4-FFF2-40B4-BE49-F238E27FC236}">
                      <a16:creationId xmlns:a16="http://schemas.microsoft.com/office/drawing/2014/main" id="{23D4D0ED-D388-D54C-8B5D-0EB4477647A3}"/>
                    </a:ext>
                  </a:extLst>
                </p:cNvPr>
                <p:cNvGrpSpPr/>
                <p:nvPr/>
              </p:nvGrpSpPr>
              <p:grpSpPr>
                <a:xfrm>
                  <a:off x="10445577" y="-16011"/>
                  <a:ext cx="1746420" cy="1226973"/>
                  <a:chOff x="10445577" y="-16011"/>
                  <a:chExt cx="1746420" cy="1226973"/>
                </a:xfrm>
              </p:grpSpPr>
              <p:pic>
                <p:nvPicPr>
                  <p:cNvPr id="52" name="Picture 51">
                    <a:extLst>
                      <a:ext uri="{FF2B5EF4-FFF2-40B4-BE49-F238E27FC236}">
                        <a16:creationId xmlns:a16="http://schemas.microsoft.com/office/drawing/2014/main" id="{361EF5F9-FB87-B84B-A74E-062F73D592A7}"/>
                      </a:ext>
                    </a:extLst>
                  </p:cNvPr>
                  <p:cNvPicPr>
                    <a:picLocks noChangeAspect="1"/>
                  </p:cNvPicPr>
                  <p:nvPr/>
                </p:nvPicPr>
                <p:blipFill rotWithShape="1">
                  <a:blip r:embed="rId4" cstate="screen">
                    <a:alphaModFix amt="67000"/>
                    <a:extLst>
                      <a:ext uri="{28A0092B-C50C-407E-A947-70E740481C1C}">
                        <a14:useLocalDpi xmlns:a14="http://schemas.microsoft.com/office/drawing/2010/main"/>
                      </a:ext>
                    </a:extLst>
                  </a:blip>
                  <a:srcRect/>
                  <a:stretch/>
                </p:blipFill>
                <p:spPr>
                  <a:xfrm rot="10800000">
                    <a:off x="10445577" y="-16011"/>
                    <a:ext cx="1746420" cy="1226973"/>
                  </a:xfrm>
                  <a:prstGeom prst="rect">
                    <a:avLst/>
                  </a:prstGeom>
                </p:spPr>
              </p:pic>
              <p:pic>
                <p:nvPicPr>
                  <p:cNvPr id="53" name="Picture 52">
                    <a:extLst>
                      <a:ext uri="{FF2B5EF4-FFF2-40B4-BE49-F238E27FC236}">
                        <a16:creationId xmlns:a16="http://schemas.microsoft.com/office/drawing/2014/main" id="{AE586F3A-35DF-504C-A8FE-C2F4B0ACAF17}"/>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1804990" y="445071"/>
                    <a:ext cx="126139" cy="127007"/>
                  </a:xfrm>
                  <a:prstGeom prst="rect">
                    <a:avLst/>
                  </a:prstGeom>
                </p:spPr>
              </p:pic>
              <p:pic>
                <p:nvPicPr>
                  <p:cNvPr id="54" name="Picture 53">
                    <a:extLst>
                      <a:ext uri="{FF2B5EF4-FFF2-40B4-BE49-F238E27FC236}">
                        <a16:creationId xmlns:a16="http://schemas.microsoft.com/office/drawing/2014/main" id="{F61FA2B2-013A-4B46-9073-7D9F58CC7251}"/>
                      </a:ext>
                    </a:extLst>
                  </p:cNvPr>
                  <p:cNvPicPr>
                    <a:picLocks noChangeAspect="1"/>
                  </p:cNvPicPr>
                  <p:nvPr/>
                </p:nvPicPr>
                <p:blipFill>
                  <a:blip r:embed="rId6" cstate="screen">
                    <a:alphaModFix amt="59000"/>
                    <a:extLst>
                      <a:ext uri="{28A0092B-C50C-407E-A947-70E740481C1C}">
                        <a14:useLocalDpi xmlns:a14="http://schemas.microsoft.com/office/drawing/2010/main"/>
                      </a:ext>
                    </a:extLst>
                  </a:blip>
                  <a:stretch>
                    <a:fillRect/>
                  </a:stretch>
                </p:blipFill>
                <p:spPr>
                  <a:xfrm>
                    <a:off x="11653626" y="312322"/>
                    <a:ext cx="77581" cy="78114"/>
                  </a:xfrm>
                  <a:prstGeom prst="rect">
                    <a:avLst/>
                  </a:prstGeom>
                </p:spPr>
              </p:pic>
              <p:pic>
                <p:nvPicPr>
                  <p:cNvPr id="55" name="Picture 54">
                    <a:extLst>
                      <a:ext uri="{FF2B5EF4-FFF2-40B4-BE49-F238E27FC236}">
                        <a16:creationId xmlns:a16="http://schemas.microsoft.com/office/drawing/2014/main" id="{44551934-65A2-8448-9B2B-9340C4738E5D}"/>
                      </a:ext>
                    </a:extLst>
                  </p:cNvPr>
                  <p:cNvPicPr>
                    <a:picLocks noChangeAspect="1"/>
                  </p:cNvPicPr>
                  <p:nvPr/>
                </p:nvPicPr>
                <p:blipFill>
                  <a:blip r:embed="rId7" cstate="screen">
                    <a:alphaModFix amt="59000"/>
                    <a:extLst>
                      <a:ext uri="{28A0092B-C50C-407E-A947-70E740481C1C}">
                        <a14:useLocalDpi xmlns:a14="http://schemas.microsoft.com/office/drawing/2010/main"/>
                      </a:ext>
                    </a:extLst>
                  </a:blip>
                  <a:stretch>
                    <a:fillRect/>
                  </a:stretch>
                </p:blipFill>
                <p:spPr>
                  <a:xfrm>
                    <a:off x="11571458" y="721420"/>
                    <a:ext cx="59864" cy="60276"/>
                  </a:xfrm>
                  <a:prstGeom prst="rect">
                    <a:avLst/>
                  </a:prstGeom>
                </p:spPr>
              </p:pic>
            </p:grpSp>
          </p:grpSp>
          <p:pic>
            <p:nvPicPr>
              <p:cNvPr id="46" name="Picture 45">
                <a:extLst>
                  <a:ext uri="{FF2B5EF4-FFF2-40B4-BE49-F238E27FC236}">
                    <a16:creationId xmlns:a16="http://schemas.microsoft.com/office/drawing/2014/main" id="{5AF5A923-84E4-E24C-8853-D657B05113A4}"/>
                  </a:ext>
                </a:extLst>
              </p:cNvPr>
              <p:cNvPicPr>
                <a:picLocks noChangeAspect="1"/>
              </p:cNvPicPr>
              <p:nvPr/>
            </p:nvPicPr>
            <p:blipFill>
              <a:blip r:embed="rId8">
                <a:alphaModFix amt="90000"/>
              </a:blip>
              <a:stretch>
                <a:fillRect/>
              </a:stretch>
            </p:blipFill>
            <p:spPr>
              <a:xfrm>
                <a:off x="459373" y="5557701"/>
                <a:ext cx="1526260" cy="1651363"/>
              </a:xfrm>
              <a:prstGeom prst="rect">
                <a:avLst/>
              </a:prstGeom>
            </p:spPr>
          </p:pic>
          <p:pic>
            <p:nvPicPr>
              <p:cNvPr id="48" name="Picture 47">
                <a:extLst>
                  <a:ext uri="{FF2B5EF4-FFF2-40B4-BE49-F238E27FC236}">
                    <a16:creationId xmlns:a16="http://schemas.microsoft.com/office/drawing/2014/main" id="{E2C18AA7-B89A-7F41-B92D-71AAF72E631A}"/>
                  </a:ext>
                </a:extLst>
              </p:cNvPr>
              <p:cNvPicPr>
                <a:picLocks noChangeAspect="1"/>
              </p:cNvPicPr>
              <p:nvPr/>
            </p:nvPicPr>
            <p:blipFill>
              <a:blip r:embed="rId8">
                <a:alphaModFix amt="81000"/>
              </a:blip>
              <a:stretch>
                <a:fillRect/>
              </a:stretch>
            </p:blipFill>
            <p:spPr>
              <a:xfrm>
                <a:off x="200791" y="5023583"/>
                <a:ext cx="566651" cy="613097"/>
              </a:xfrm>
              <a:prstGeom prst="rect">
                <a:avLst/>
              </a:prstGeom>
            </p:spPr>
          </p:pic>
          <p:pic>
            <p:nvPicPr>
              <p:cNvPr id="49" name="Picture 48">
                <a:extLst>
                  <a:ext uri="{FF2B5EF4-FFF2-40B4-BE49-F238E27FC236}">
                    <a16:creationId xmlns:a16="http://schemas.microsoft.com/office/drawing/2014/main" id="{DECE44ED-893B-FF43-9857-7F67C5538FBD}"/>
                  </a:ext>
                </a:extLst>
              </p:cNvPr>
              <p:cNvPicPr>
                <a:picLocks noChangeAspect="1"/>
              </p:cNvPicPr>
              <p:nvPr/>
            </p:nvPicPr>
            <p:blipFill>
              <a:blip r:embed="rId9">
                <a:alphaModFix amt="73000"/>
              </a:blip>
              <a:stretch>
                <a:fillRect/>
              </a:stretch>
            </p:blipFill>
            <p:spPr>
              <a:xfrm>
                <a:off x="2250821" y="5636680"/>
                <a:ext cx="384123" cy="415268"/>
              </a:xfrm>
              <a:prstGeom prst="rect">
                <a:avLst/>
              </a:prstGeom>
            </p:spPr>
          </p:pic>
        </p:grpSp>
      </p:grpSp>
      <p:sp>
        <p:nvSpPr>
          <p:cNvPr id="2" name="Title 1">
            <a:extLst>
              <a:ext uri="{FF2B5EF4-FFF2-40B4-BE49-F238E27FC236}">
                <a16:creationId xmlns:a16="http://schemas.microsoft.com/office/drawing/2014/main" id="{816B0A39-F017-7E49-8450-75FB7414A614}"/>
              </a:ext>
            </a:extLst>
          </p:cNvPr>
          <p:cNvSpPr>
            <a:spLocks noGrp="1"/>
          </p:cNvSpPr>
          <p:nvPr>
            <p:ph type="title"/>
          </p:nvPr>
        </p:nvSpPr>
        <p:spPr>
          <a:xfrm>
            <a:off x="868421" y="2195567"/>
            <a:ext cx="4537556" cy="1521072"/>
          </a:xfrm>
        </p:spPr>
        <p:txBody>
          <a:bodyPr/>
          <a:lstStyle/>
          <a:p>
            <a:r>
              <a:rPr lang="en-US" dirty="0">
                <a:hlinkClick r:id="rId10"/>
              </a:rPr>
              <a:t>Arcade and the ArcGIS JS API</a:t>
            </a:r>
            <a:endParaRPr lang="en-US" dirty="0"/>
          </a:p>
        </p:txBody>
      </p:sp>
      <p:sp>
        <p:nvSpPr>
          <p:cNvPr id="26" name="Rectangle 25">
            <a:extLst>
              <a:ext uri="{FF2B5EF4-FFF2-40B4-BE49-F238E27FC236}">
                <a16:creationId xmlns:a16="http://schemas.microsoft.com/office/drawing/2014/main" id="{42D52CFC-6CA6-B74A-94D9-3D512C0F99DF}"/>
              </a:ext>
            </a:extLst>
          </p:cNvPr>
          <p:cNvSpPr>
            <a:spLocks noChangeArrowheads="1"/>
          </p:cNvSpPr>
          <p:nvPr/>
        </p:nvSpPr>
        <p:spPr bwMode="auto">
          <a:xfrm>
            <a:off x="0" y="2533134"/>
            <a:ext cx="377026"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venir LT Std 55 Roman" panose="020B0503020203020204" pitchFamily="34" charset="0"/>
              </a:rPr>
              <a:t>   </a:t>
            </a:r>
          </a:p>
        </p:txBody>
      </p:sp>
      <p:sp>
        <p:nvSpPr>
          <p:cNvPr id="28" name="Rectangle 27">
            <a:extLst>
              <a:ext uri="{FF2B5EF4-FFF2-40B4-BE49-F238E27FC236}">
                <a16:creationId xmlns:a16="http://schemas.microsoft.com/office/drawing/2014/main" id="{0B1E9665-F298-1040-B60E-252CFDA01DA1}"/>
              </a:ext>
            </a:extLst>
          </p:cNvPr>
          <p:cNvSpPr/>
          <p:nvPr/>
        </p:nvSpPr>
        <p:spPr bwMode="auto">
          <a:xfrm>
            <a:off x="5860412" y="2119317"/>
            <a:ext cx="2635635" cy="2284489"/>
          </a:xfrm>
          <a:prstGeom prst="rect">
            <a:avLst/>
          </a:prstGeom>
          <a:blipFill>
            <a:blip r:embed="rId11"/>
            <a:srcRect/>
            <a:stretch>
              <a:fillRect l="-34917" r="-34917"/>
            </a:stretch>
          </a:blipFill>
          <a:ln>
            <a:noFill/>
            <a:headEnd type="none" w="med" len="med"/>
            <a:tailEnd type="none" w="med" len="med"/>
          </a:ln>
          <a:effectLst>
            <a:outerShdw blurRad="952500" sx="102000" sy="102000" algn="ctr" rotWithShape="0">
              <a:schemeClr val="tx1">
                <a:alpha val="30000"/>
              </a:schemeClr>
            </a:outerShdw>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dirty="0">
              <a:solidFill>
                <a:srgbClr val="000000"/>
              </a:solidFill>
              <a:latin typeface="Avenir LT Std 55 Roman" panose="020B0503020203020204" pitchFamily="34" charset="0"/>
              <a:ea typeface="ＭＳ Ｐゴシック" pitchFamily="16" charset="-128"/>
              <a:cs typeface="ＭＳ Ｐゴシック" pitchFamily="-97" charset="-128"/>
            </a:endParaRPr>
          </a:p>
        </p:txBody>
      </p:sp>
      <p:sp>
        <p:nvSpPr>
          <p:cNvPr id="29" name="Text Placeholder 1">
            <a:extLst>
              <a:ext uri="{FF2B5EF4-FFF2-40B4-BE49-F238E27FC236}">
                <a16:creationId xmlns:a16="http://schemas.microsoft.com/office/drawing/2014/main" id="{3B962FDF-0109-8F4D-9EAF-494107E338D2}"/>
              </a:ext>
            </a:extLst>
          </p:cNvPr>
          <p:cNvSpPr txBox="1">
            <a:spLocks/>
          </p:cNvSpPr>
          <p:nvPr/>
        </p:nvSpPr>
        <p:spPr>
          <a:xfrm>
            <a:off x="6454573" y="2188336"/>
            <a:ext cx="1447314" cy="430887"/>
          </a:xfrm>
          <a:prstGeom prst="rect">
            <a:avLst/>
          </a:prstGeom>
          <a:noFill/>
        </p:spPr>
        <p:txBody>
          <a:bodyPr vert="horz" wrap="square" lIns="0" tIns="0" rIns="0" bIns="0" rtlCol="0" anchor="b">
            <a:spAutoFit/>
          </a:bodyPr>
          <a:lstStyle>
            <a:lvl1pPr marL="0" marR="0" indent="0" algn="r" defTabSz="457200" rtl="0" eaLnBrk="1" fontAlgn="auto" latinLnBrk="0" hangingPunct="1">
              <a:lnSpc>
                <a:spcPct val="100000"/>
              </a:lnSpc>
              <a:spcBef>
                <a:spcPts val="0"/>
              </a:spcBef>
              <a:spcAft>
                <a:spcPts val="0"/>
              </a:spcAft>
              <a:buClr>
                <a:schemeClr val="tx1">
                  <a:lumMod val="65000"/>
                </a:schemeClr>
              </a:buClr>
              <a:buSzPts val="1100"/>
              <a:buFont typeface="Arial"/>
              <a:buNone/>
              <a:tabLst/>
              <a:defRPr lang="en-US" sz="1400" b="0" i="0" kern="1200" baseline="0" dirty="0" smtClean="0">
                <a:solidFill>
                  <a:schemeClr val="tx2"/>
                </a:solidFill>
                <a:latin typeface="Avenir LT Std 55 Roman" charset="0"/>
                <a:ea typeface="Avenir LT Std 55 Roman" charset="0"/>
                <a:cs typeface="Avenir LT Std 55 Roman" charset="0"/>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0" i="0" kern="1200">
                <a:solidFill>
                  <a:schemeClr val="tx1"/>
                </a:solidFill>
                <a:latin typeface="Avenir LT Std 55 Roman" charset="0"/>
                <a:ea typeface="Avenir LT Std 55 Roman" charset="0"/>
                <a:cs typeface="Avenir LT Std 55 Roman" charset="0"/>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0" i="0" kern="1200">
                <a:solidFill>
                  <a:schemeClr val="tx1"/>
                </a:solidFill>
                <a:latin typeface="Avenir LT Std 55 Roman" charset="0"/>
                <a:ea typeface="Avenir LT Std 55 Roman" charset="0"/>
                <a:cs typeface="Avenir LT Std 55 Roman" charset="0"/>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algn="ctr"/>
            <a:r>
              <a:rPr lang="en-US" dirty="0">
                <a:solidFill>
                  <a:schemeClr val="tx1"/>
                </a:solidFill>
                <a:latin typeface="Consolas" panose="020B0609020204030204" pitchFamily="49" charset="0"/>
              </a:rPr>
              <a:t>ESRI JS API</a:t>
            </a:r>
          </a:p>
          <a:p>
            <a:pPr algn="ctr"/>
            <a:r>
              <a:rPr lang="en-US" dirty="0">
                <a:solidFill>
                  <a:schemeClr val="tx1"/>
                </a:solidFill>
                <a:latin typeface="Consolas" panose="020B0609020204030204" pitchFamily="49" charset="0"/>
              </a:rPr>
              <a:t>Version 3.31</a:t>
            </a:r>
          </a:p>
        </p:txBody>
      </p:sp>
      <p:sp>
        <p:nvSpPr>
          <p:cNvPr id="30" name="Rectangle 29">
            <a:extLst>
              <a:ext uri="{FF2B5EF4-FFF2-40B4-BE49-F238E27FC236}">
                <a16:creationId xmlns:a16="http://schemas.microsoft.com/office/drawing/2014/main" id="{DE1745E7-6BDB-A34B-B13D-5FB24F40A374}"/>
              </a:ext>
            </a:extLst>
          </p:cNvPr>
          <p:cNvSpPr/>
          <p:nvPr/>
        </p:nvSpPr>
        <p:spPr bwMode="auto">
          <a:xfrm>
            <a:off x="8784391" y="2119317"/>
            <a:ext cx="2635635" cy="2284489"/>
          </a:xfrm>
          <a:prstGeom prst="rect">
            <a:avLst/>
          </a:prstGeom>
          <a:blipFill>
            <a:blip r:embed="rId11"/>
            <a:srcRect/>
            <a:stretch>
              <a:fillRect l="-34917" r="-34917"/>
            </a:stretch>
          </a:blipFill>
          <a:ln>
            <a:noFill/>
            <a:headEnd type="none" w="med" len="med"/>
            <a:tailEnd type="none" w="med" len="med"/>
          </a:ln>
          <a:effectLst>
            <a:outerShdw blurRad="952500" sx="102000" sy="102000" algn="ctr" rotWithShape="0">
              <a:schemeClr val="tx1">
                <a:alpha val="30000"/>
              </a:schemeClr>
            </a:outerShdw>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dirty="0">
              <a:solidFill>
                <a:srgbClr val="000000"/>
              </a:solidFill>
              <a:latin typeface="Avenir LT Std 55 Roman" panose="020B0503020203020204" pitchFamily="34" charset="0"/>
              <a:ea typeface="ＭＳ Ｐゴシック" pitchFamily="16" charset="-128"/>
              <a:cs typeface="ＭＳ Ｐゴシック" pitchFamily="-97" charset="-128"/>
            </a:endParaRPr>
          </a:p>
        </p:txBody>
      </p:sp>
      <p:sp>
        <p:nvSpPr>
          <p:cNvPr id="31" name="Text Placeholder 1">
            <a:extLst>
              <a:ext uri="{FF2B5EF4-FFF2-40B4-BE49-F238E27FC236}">
                <a16:creationId xmlns:a16="http://schemas.microsoft.com/office/drawing/2014/main" id="{F0933E29-93CE-4D4A-BA5C-9D6280FF0DF7}"/>
              </a:ext>
            </a:extLst>
          </p:cNvPr>
          <p:cNvSpPr txBox="1">
            <a:spLocks/>
          </p:cNvSpPr>
          <p:nvPr/>
        </p:nvSpPr>
        <p:spPr>
          <a:xfrm>
            <a:off x="9378551" y="2188336"/>
            <a:ext cx="1447314" cy="430887"/>
          </a:xfrm>
          <a:prstGeom prst="rect">
            <a:avLst/>
          </a:prstGeom>
          <a:noFill/>
        </p:spPr>
        <p:txBody>
          <a:bodyPr vert="horz" wrap="square" lIns="0" tIns="0" rIns="0" bIns="0" rtlCol="0" anchor="b">
            <a:spAutoFit/>
          </a:bodyPr>
          <a:lstStyle>
            <a:lvl1pPr marL="0" marR="0" indent="0" algn="r" defTabSz="457200" rtl="0" eaLnBrk="1" fontAlgn="auto" latinLnBrk="0" hangingPunct="1">
              <a:lnSpc>
                <a:spcPct val="100000"/>
              </a:lnSpc>
              <a:spcBef>
                <a:spcPts val="0"/>
              </a:spcBef>
              <a:spcAft>
                <a:spcPts val="0"/>
              </a:spcAft>
              <a:buClr>
                <a:schemeClr val="tx1">
                  <a:lumMod val="65000"/>
                </a:schemeClr>
              </a:buClr>
              <a:buSzPts val="1100"/>
              <a:buFont typeface="Arial"/>
              <a:buNone/>
              <a:tabLst/>
              <a:defRPr lang="en-US" sz="1400" b="0" i="0" kern="1200" baseline="0" dirty="0" smtClean="0">
                <a:solidFill>
                  <a:schemeClr val="tx2"/>
                </a:solidFill>
                <a:latin typeface="Avenir LT Std 55 Roman" charset="0"/>
                <a:ea typeface="Avenir LT Std 55 Roman" charset="0"/>
                <a:cs typeface="Avenir LT Std 55 Roman" charset="0"/>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0" i="0" kern="1200">
                <a:solidFill>
                  <a:schemeClr val="tx1"/>
                </a:solidFill>
                <a:latin typeface="Avenir LT Std 55 Roman" charset="0"/>
                <a:ea typeface="Avenir LT Std 55 Roman" charset="0"/>
                <a:cs typeface="Avenir LT Std 55 Roman" charset="0"/>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0" i="0" kern="1200">
                <a:solidFill>
                  <a:schemeClr val="tx1"/>
                </a:solidFill>
                <a:latin typeface="Avenir LT Std 55 Roman" charset="0"/>
                <a:ea typeface="Avenir LT Std 55 Roman" charset="0"/>
                <a:cs typeface="Avenir LT Std 55 Roman" charset="0"/>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algn="ctr"/>
            <a:r>
              <a:rPr lang="en-US" dirty="0">
                <a:solidFill>
                  <a:schemeClr val="tx1"/>
                </a:solidFill>
                <a:latin typeface="Consolas" panose="020B0609020204030204" pitchFamily="49" charset="0"/>
              </a:rPr>
              <a:t>ESRI JS API</a:t>
            </a:r>
          </a:p>
          <a:p>
            <a:pPr algn="ctr"/>
            <a:r>
              <a:rPr lang="en-US" dirty="0">
                <a:solidFill>
                  <a:schemeClr val="tx1"/>
                </a:solidFill>
                <a:latin typeface="Consolas" panose="020B0609020204030204" pitchFamily="49" charset="0"/>
              </a:rPr>
              <a:t>Version 4.14</a:t>
            </a:r>
          </a:p>
        </p:txBody>
      </p:sp>
      <p:sp>
        <p:nvSpPr>
          <p:cNvPr id="34" name="Text Placeholder 1">
            <a:extLst>
              <a:ext uri="{FF2B5EF4-FFF2-40B4-BE49-F238E27FC236}">
                <a16:creationId xmlns:a16="http://schemas.microsoft.com/office/drawing/2014/main" id="{A4C2ABDA-AD1D-3B49-A08D-4A8172CAB8AF}"/>
              </a:ext>
            </a:extLst>
          </p:cNvPr>
          <p:cNvSpPr txBox="1">
            <a:spLocks/>
          </p:cNvSpPr>
          <p:nvPr/>
        </p:nvSpPr>
        <p:spPr>
          <a:xfrm>
            <a:off x="323581" y="6018340"/>
            <a:ext cx="388011" cy="923330"/>
          </a:xfrm>
          <a:prstGeom prst="rect">
            <a:avLst/>
          </a:prstGeom>
          <a:noFill/>
        </p:spPr>
        <p:txBody>
          <a:bodyPr vert="horz" wrap="square" lIns="0" tIns="0" rIns="0" bIns="0" rtlCol="0" anchor="t">
            <a:spAutoFit/>
          </a:bodyPr>
          <a:lstStyle>
            <a:lvl1pPr marL="0" marR="0" indent="0" algn="r" defTabSz="457200" rtl="0" eaLnBrk="1" fontAlgn="auto" latinLnBrk="0" hangingPunct="1">
              <a:lnSpc>
                <a:spcPct val="100000"/>
              </a:lnSpc>
              <a:spcBef>
                <a:spcPts val="0"/>
              </a:spcBef>
              <a:spcAft>
                <a:spcPts val="0"/>
              </a:spcAft>
              <a:buClr>
                <a:schemeClr val="tx1">
                  <a:lumMod val="65000"/>
                </a:schemeClr>
              </a:buClr>
              <a:buSzPts val="1100"/>
              <a:buFont typeface="Arial"/>
              <a:buNone/>
              <a:tabLst/>
              <a:defRPr lang="en-US" sz="1400" b="0" i="0" kern="1200" baseline="0" dirty="0" smtClean="0">
                <a:solidFill>
                  <a:schemeClr val="tx2"/>
                </a:solidFill>
                <a:latin typeface="Avenir LT Std 55 Roman" charset="0"/>
                <a:ea typeface="Avenir LT Std 55 Roman" charset="0"/>
                <a:cs typeface="Avenir LT Std 55 Roman" charset="0"/>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0" i="0" kern="1200">
                <a:solidFill>
                  <a:schemeClr val="tx1"/>
                </a:solidFill>
                <a:latin typeface="Avenir LT Std 55 Roman" charset="0"/>
                <a:ea typeface="Avenir LT Std 55 Roman" charset="0"/>
                <a:cs typeface="Avenir LT Std 55 Roman" charset="0"/>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0" i="0" kern="1200">
                <a:solidFill>
                  <a:schemeClr val="tx1"/>
                </a:solidFill>
                <a:latin typeface="Avenir LT Std 55 Roman" charset="0"/>
                <a:ea typeface="Avenir LT Std 55 Roman" charset="0"/>
                <a:cs typeface="Avenir LT Std 55 Roman" charset="0"/>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algn="l"/>
            <a:r>
              <a:rPr lang="en-US" sz="6000" b="1" dirty="0">
                <a:solidFill>
                  <a:schemeClr val="bg2">
                    <a:lumMod val="50000"/>
                    <a:alpha val="65000"/>
                  </a:schemeClr>
                </a:solidFill>
                <a:latin typeface="Times New Roman" panose="02020603050405020304" pitchFamily="18" charset="0"/>
                <a:ea typeface="Georgia" charset="0"/>
                <a:cs typeface="Times New Roman" panose="02020603050405020304" pitchFamily="18" charset="0"/>
              </a:rPr>
              <a:t>“</a:t>
            </a:r>
            <a:endParaRPr lang="en-US" sz="8000" b="1" dirty="0">
              <a:solidFill>
                <a:schemeClr val="bg2">
                  <a:lumMod val="50000"/>
                  <a:alpha val="65000"/>
                </a:schemeClr>
              </a:solidFill>
              <a:latin typeface="Times New Roman" panose="02020603050405020304" pitchFamily="18" charset="0"/>
              <a:ea typeface="Georgia" charset="0"/>
              <a:cs typeface="Times New Roman" panose="02020603050405020304" pitchFamily="18" charset="0"/>
            </a:endParaRPr>
          </a:p>
        </p:txBody>
      </p:sp>
      <p:sp>
        <p:nvSpPr>
          <p:cNvPr id="38" name="Rectangle 37">
            <a:extLst>
              <a:ext uri="{FF2B5EF4-FFF2-40B4-BE49-F238E27FC236}">
                <a16:creationId xmlns:a16="http://schemas.microsoft.com/office/drawing/2014/main" id="{5D840D40-D5E2-1446-A8BA-A28318A182CF}"/>
              </a:ext>
            </a:extLst>
          </p:cNvPr>
          <p:cNvSpPr/>
          <p:nvPr/>
        </p:nvSpPr>
        <p:spPr>
          <a:xfrm rot="18266219">
            <a:off x="6666333" y="2904494"/>
            <a:ext cx="952415" cy="948483"/>
          </a:xfrm>
          <a:prstGeom prst="rect">
            <a:avLst/>
          </a:prstGeom>
          <a:noFill/>
        </p:spPr>
        <p:txBody>
          <a:bodyPr wrap="square" lIns="91440" tIns="45720" rIns="91440" bIns="45720">
            <a:prstTxWarp prst="textCircle">
              <a:avLst/>
            </a:prstTxWarp>
            <a:spAutoFit/>
          </a:bodyPr>
          <a:lstStyle/>
          <a:p>
            <a:pPr algn="ctr"/>
            <a:r>
              <a:rPr lang="en-US" sz="1600" b="1" cap="none" spc="0" dirty="0">
                <a:ln w="0"/>
                <a:solidFill>
                  <a:srgbClr val="00B0F0"/>
                </a:solidFill>
                <a:effectLst/>
              </a:rPr>
              <a:t>Arcade</a:t>
            </a:r>
          </a:p>
        </p:txBody>
      </p:sp>
      <p:sp>
        <p:nvSpPr>
          <p:cNvPr id="40" name="Rectangle 39">
            <a:extLst>
              <a:ext uri="{FF2B5EF4-FFF2-40B4-BE49-F238E27FC236}">
                <a16:creationId xmlns:a16="http://schemas.microsoft.com/office/drawing/2014/main" id="{F54A66A9-C9C4-AF4B-8D86-66408A9BB323}"/>
              </a:ext>
            </a:extLst>
          </p:cNvPr>
          <p:cNvSpPr/>
          <p:nvPr/>
        </p:nvSpPr>
        <p:spPr>
          <a:xfrm rot="7573751">
            <a:off x="6758045" y="2727912"/>
            <a:ext cx="984318" cy="916248"/>
          </a:xfrm>
          <a:prstGeom prst="rect">
            <a:avLst/>
          </a:prstGeom>
          <a:noFill/>
        </p:spPr>
        <p:txBody>
          <a:bodyPr wrap="square" lIns="91440" tIns="45720" rIns="91440" bIns="45720">
            <a:prstTxWarp prst="textCircle">
              <a:avLst/>
            </a:prstTxWarp>
            <a:spAutoFit/>
          </a:bodyPr>
          <a:lstStyle/>
          <a:p>
            <a:pPr algn="ctr"/>
            <a:r>
              <a:rPr lang="en-US" sz="1600" b="1" cap="none" spc="0" dirty="0">
                <a:ln w="0"/>
                <a:solidFill>
                  <a:srgbClr val="00B0F0"/>
                </a:solidFill>
                <a:effectLst/>
              </a:rPr>
              <a:t>Interpreter</a:t>
            </a:r>
          </a:p>
        </p:txBody>
      </p:sp>
      <p:sp>
        <p:nvSpPr>
          <p:cNvPr id="56" name="Rectangle 55">
            <a:extLst>
              <a:ext uri="{FF2B5EF4-FFF2-40B4-BE49-F238E27FC236}">
                <a16:creationId xmlns:a16="http://schemas.microsoft.com/office/drawing/2014/main" id="{9059D5C4-A423-FB40-A9B7-C8D7F871A394}"/>
              </a:ext>
            </a:extLst>
          </p:cNvPr>
          <p:cNvSpPr/>
          <p:nvPr/>
        </p:nvSpPr>
        <p:spPr>
          <a:xfrm rot="18266219">
            <a:off x="9562769" y="2888062"/>
            <a:ext cx="952415" cy="948483"/>
          </a:xfrm>
          <a:prstGeom prst="rect">
            <a:avLst/>
          </a:prstGeom>
          <a:noFill/>
        </p:spPr>
        <p:txBody>
          <a:bodyPr wrap="square" lIns="91440" tIns="45720" rIns="91440" bIns="45720">
            <a:prstTxWarp prst="textCircle">
              <a:avLst/>
            </a:prstTxWarp>
            <a:spAutoFit/>
          </a:bodyPr>
          <a:lstStyle/>
          <a:p>
            <a:pPr algn="ctr"/>
            <a:r>
              <a:rPr lang="en-US" sz="1600" b="1" cap="none" spc="0" dirty="0">
                <a:ln w="0"/>
                <a:solidFill>
                  <a:srgbClr val="00B0F0"/>
                </a:solidFill>
                <a:effectLst/>
              </a:rPr>
              <a:t>Arcade</a:t>
            </a:r>
          </a:p>
        </p:txBody>
      </p:sp>
      <p:sp>
        <p:nvSpPr>
          <p:cNvPr id="57" name="Rectangle 56">
            <a:extLst>
              <a:ext uri="{FF2B5EF4-FFF2-40B4-BE49-F238E27FC236}">
                <a16:creationId xmlns:a16="http://schemas.microsoft.com/office/drawing/2014/main" id="{3E09CDB9-3111-444D-A360-19664B33CFB3}"/>
              </a:ext>
            </a:extLst>
          </p:cNvPr>
          <p:cNvSpPr/>
          <p:nvPr/>
        </p:nvSpPr>
        <p:spPr>
          <a:xfrm rot="7573751">
            <a:off x="9673282" y="2754372"/>
            <a:ext cx="984318" cy="916248"/>
          </a:xfrm>
          <a:prstGeom prst="rect">
            <a:avLst/>
          </a:prstGeom>
          <a:noFill/>
        </p:spPr>
        <p:txBody>
          <a:bodyPr wrap="square" lIns="91440" tIns="45720" rIns="91440" bIns="45720">
            <a:prstTxWarp prst="textCircle">
              <a:avLst/>
            </a:prstTxWarp>
            <a:spAutoFit/>
          </a:bodyPr>
          <a:lstStyle/>
          <a:p>
            <a:pPr algn="ctr"/>
            <a:r>
              <a:rPr lang="en-US" sz="1600" b="1" cap="none" spc="0" dirty="0">
                <a:ln w="0"/>
                <a:solidFill>
                  <a:srgbClr val="00B0F0"/>
                </a:solidFill>
                <a:effectLst/>
              </a:rPr>
              <a:t>Interpreter</a:t>
            </a:r>
          </a:p>
        </p:txBody>
      </p:sp>
    </p:spTree>
    <p:extLst>
      <p:ext uri="{BB962C8B-B14F-4D97-AF65-F5344CB8AC3E}">
        <p14:creationId xmlns:p14="http://schemas.microsoft.com/office/powerpoint/2010/main" val="1886440290"/>
      </p:ext>
    </p:extLst>
  </p:cSld>
  <p:clrMapOvr>
    <a:masterClrMapping/>
  </p:clrMapOvr>
  <p:transition spd="med">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9" name="Group 58">
            <a:extLst>
              <a:ext uri="{FF2B5EF4-FFF2-40B4-BE49-F238E27FC236}">
                <a16:creationId xmlns:a16="http://schemas.microsoft.com/office/drawing/2014/main" id="{7708C2DF-4982-A046-98CD-DFFECAA95E4F}"/>
              </a:ext>
            </a:extLst>
          </p:cNvPr>
          <p:cNvGrpSpPr/>
          <p:nvPr/>
        </p:nvGrpSpPr>
        <p:grpSpPr>
          <a:xfrm>
            <a:off x="-7429" y="0"/>
            <a:ext cx="12206856" cy="6885432"/>
            <a:chOff x="-7429" y="0"/>
            <a:chExt cx="12206856" cy="6885432"/>
          </a:xfrm>
        </p:grpSpPr>
        <p:sp>
          <p:nvSpPr>
            <p:cNvPr id="60" name="shading (lower right)">
              <a:extLst>
                <a:ext uri="{FF2B5EF4-FFF2-40B4-BE49-F238E27FC236}">
                  <a16:creationId xmlns:a16="http://schemas.microsoft.com/office/drawing/2014/main" id="{191CF757-7808-3C4A-9C4A-A3934706F30A}"/>
                </a:ext>
              </a:extLst>
            </p:cNvPr>
            <p:cNvSpPr/>
            <p:nvPr/>
          </p:nvSpPr>
          <p:spPr bwMode="auto">
            <a:xfrm>
              <a:off x="0" y="0"/>
              <a:ext cx="12199427" cy="6885432"/>
            </a:xfrm>
            <a:prstGeom prst="rect">
              <a:avLst/>
            </a:prstGeom>
            <a:gradFill flip="none" rotWithShape="1">
              <a:gsLst>
                <a:gs pos="13000">
                  <a:srgbClr val="0F228C"/>
                </a:gs>
                <a:gs pos="60000">
                  <a:srgbClr val="5825D1"/>
                </a:gs>
                <a:gs pos="0">
                  <a:srgbClr val="07157F"/>
                </a:gs>
              </a:gsLst>
              <a:lin ang="150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nvGrpSpPr>
            <p:cNvPr id="61" name="Group 60">
              <a:extLst>
                <a:ext uri="{FF2B5EF4-FFF2-40B4-BE49-F238E27FC236}">
                  <a16:creationId xmlns:a16="http://schemas.microsoft.com/office/drawing/2014/main" id="{EC5A3F59-61AE-5340-8C56-F8DC5BC23B85}"/>
                </a:ext>
              </a:extLst>
            </p:cNvPr>
            <p:cNvGrpSpPr/>
            <p:nvPr/>
          </p:nvGrpSpPr>
          <p:grpSpPr>
            <a:xfrm>
              <a:off x="0" y="0"/>
              <a:ext cx="12192000" cy="6858000"/>
              <a:chOff x="0" y="0"/>
              <a:chExt cx="12192000" cy="6858000"/>
            </a:xfrm>
          </p:grpSpPr>
          <p:grpSp>
            <p:nvGrpSpPr>
              <p:cNvPr id="63" name="Group 62" hidden="1">
                <a:extLst>
                  <a:ext uri="{FF2B5EF4-FFF2-40B4-BE49-F238E27FC236}">
                    <a16:creationId xmlns:a16="http://schemas.microsoft.com/office/drawing/2014/main" id="{55E7663C-6FB7-5D40-A49A-782FA4EA3F9F}"/>
                  </a:ext>
                </a:extLst>
              </p:cNvPr>
              <p:cNvGrpSpPr/>
              <p:nvPr/>
            </p:nvGrpSpPr>
            <p:grpSpPr>
              <a:xfrm>
                <a:off x="0" y="0"/>
                <a:ext cx="12192000" cy="6858000"/>
                <a:chOff x="0" y="0"/>
                <a:chExt cx="12192000" cy="6858000"/>
              </a:xfrm>
            </p:grpSpPr>
            <p:sp>
              <p:nvSpPr>
                <p:cNvPr id="81" name="Rectangle 80">
                  <a:extLst>
                    <a:ext uri="{FF2B5EF4-FFF2-40B4-BE49-F238E27FC236}">
                      <a16:creationId xmlns:a16="http://schemas.microsoft.com/office/drawing/2014/main" id="{9EE5C9FB-A0C1-A140-AA5A-A27006DC2998}"/>
                    </a:ext>
                  </a:extLst>
                </p:cNvPr>
                <p:cNvSpPr/>
                <p:nvPr/>
              </p:nvSpPr>
              <p:spPr bwMode="auto">
                <a:xfrm>
                  <a:off x="0" y="0"/>
                  <a:ext cx="12192000" cy="6858000"/>
                </a:xfrm>
                <a:prstGeom prst="rect">
                  <a:avLst/>
                </a:prstGeom>
                <a:gradFill>
                  <a:gsLst>
                    <a:gs pos="35000">
                      <a:srgbClr val="143F95"/>
                    </a:gs>
                    <a:gs pos="82000">
                      <a:srgbClr val="0E53C1"/>
                    </a:gs>
                    <a:gs pos="7000">
                      <a:srgbClr val="1E3073"/>
                    </a:gs>
                  </a:gsLst>
                  <a:path path="circle">
                    <a:fillToRect t="100000" r="100000"/>
                  </a:path>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82" name="Picture 81">
                  <a:extLst>
                    <a:ext uri="{FF2B5EF4-FFF2-40B4-BE49-F238E27FC236}">
                      <a16:creationId xmlns:a16="http://schemas.microsoft.com/office/drawing/2014/main" id="{27FD1307-CBDD-A24B-82CB-F637C21E0002}"/>
                    </a:ext>
                  </a:extLst>
                </p:cNvPr>
                <p:cNvPicPr>
                  <a:picLocks noChangeAspect="1"/>
                </p:cNvPicPr>
                <p:nvPr/>
              </p:nvPicPr>
              <p:blipFill rotWithShape="1">
                <a:blip r:embed="rId3" cstate="screen">
                  <a:duotone>
                    <a:prstClr val="black"/>
                    <a:schemeClr val="accent4">
                      <a:tint val="45000"/>
                      <a:satMod val="400000"/>
                    </a:schemeClr>
                  </a:duotone>
                  <a:alphaModFix amt="41000"/>
                  <a:extLst>
                    <a:ext uri="{28A0092B-C50C-407E-A947-70E740481C1C}">
                      <a14:useLocalDpi xmlns:a14="http://schemas.microsoft.com/office/drawing/2010/main"/>
                    </a:ext>
                  </a:extLst>
                </a:blip>
                <a:srcRect/>
                <a:stretch/>
              </p:blipFill>
              <p:spPr>
                <a:xfrm>
                  <a:off x="9021" y="4810991"/>
                  <a:ext cx="2930236" cy="2047009"/>
                </a:xfrm>
                <a:prstGeom prst="rect">
                  <a:avLst/>
                </a:prstGeom>
              </p:spPr>
            </p:pic>
          </p:grpSp>
          <p:grpSp>
            <p:nvGrpSpPr>
              <p:cNvPr id="64" name="Group 63">
                <a:extLst>
                  <a:ext uri="{FF2B5EF4-FFF2-40B4-BE49-F238E27FC236}">
                    <a16:creationId xmlns:a16="http://schemas.microsoft.com/office/drawing/2014/main" id="{D6EF1F71-6143-3941-A8B0-A3777CEB2D58}"/>
                  </a:ext>
                </a:extLst>
              </p:cNvPr>
              <p:cNvGrpSpPr/>
              <p:nvPr/>
            </p:nvGrpSpPr>
            <p:grpSpPr>
              <a:xfrm>
                <a:off x="208303" y="146055"/>
                <a:ext cx="11731071" cy="6595922"/>
                <a:chOff x="208303" y="146055"/>
                <a:chExt cx="11731071" cy="6595922"/>
              </a:xfrm>
            </p:grpSpPr>
            <p:grpSp>
              <p:nvGrpSpPr>
                <p:cNvPr id="65" name="Group 64">
                  <a:extLst>
                    <a:ext uri="{FF2B5EF4-FFF2-40B4-BE49-F238E27FC236}">
                      <a16:creationId xmlns:a16="http://schemas.microsoft.com/office/drawing/2014/main" id="{FC94AE64-D0DB-A94B-B860-266F421987EA}"/>
                    </a:ext>
                  </a:extLst>
                </p:cNvPr>
                <p:cNvGrpSpPr/>
                <p:nvPr/>
              </p:nvGrpSpPr>
              <p:grpSpPr>
                <a:xfrm>
                  <a:off x="11604987" y="146055"/>
                  <a:ext cx="334387" cy="435843"/>
                  <a:chOff x="11604987" y="146055"/>
                  <a:chExt cx="334387" cy="435843"/>
                </a:xfrm>
              </p:grpSpPr>
              <p:grpSp>
                <p:nvGrpSpPr>
                  <p:cNvPr id="73" name="Group 72">
                    <a:extLst>
                      <a:ext uri="{FF2B5EF4-FFF2-40B4-BE49-F238E27FC236}">
                        <a16:creationId xmlns:a16="http://schemas.microsoft.com/office/drawing/2014/main" id="{3FE1A8E9-7A69-A540-B074-D2B799C074D0}"/>
                      </a:ext>
                    </a:extLst>
                  </p:cNvPr>
                  <p:cNvGrpSpPr>
                    <a:grpSpLocks noChangeAspect="1"/>
                  </p:cNvGrpSpPr>
                  <p:nvPr/>
                </p:nvGrpSpPr>
                <p:grpSpPr>
                  <a:xfrm>
                    <a:off x="11770125" y="399018"/>
                    <a:ext cx="169249" cy="182880"/>
                    <a:chOff x="7310041" y="760941"/>
                    <a:chExt cx="1043386" cy="1127422"/>
                  </a:xfrm>
                </p:grpSpPr>
                <p:sp>
                  <p:nvSpPr>
                    <p:cNvPr id="78" name="Freeform 77">
                      <a:extLst>
                        <a:ext uri="{FF2B5EF4-FFF2-40B4-BE49-F238E27FC236}">
                          <a16:creationId xmlns:a16="http://schemas.microsoft.com/office/drawing/2014/main" id="{1891D8DC-EFE8-474B-9BD0-C201C08A03F5}"/>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79" name="Rectangle 78">
                      <a:extLst>
                        <a:ext uri="{FF2B5EF4-FFF2-40B4-BE49-F238E27FC236}">
                          <a16:creationId xmlns:a16="http://schemas.microsoft.com/office/drawing/2014/main" id="{3A0DA208-2A9A-024A-B574-6816653FCA8C}"/>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80" name="Rectangle 79">
                      <a:extLst>
                        <a:ext uri="{FF2B5EF4-FFF2-40B4-BE49-F238E27FC236}">
                          <a16:creationId xmlns:a16="http://schemas.microsoft.com/office/drawing/2014/main" id="{ACE95C5F-7AA5-A54A-9FEE-3560AB8A92AD}"/>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grpSp>
                <p:nvGrpSpPr>
                  <p:cNvPr id="74" name="Group 73">
                    <a:extLst>
                      <a:ext uri="{FF2B5EF4-FFF2-40B4-BE49-F238E27FC236}">
                        <a16:creationId xmlns:a16="http://schemas.microsoft.com/office/drawing/2014/main" id="{6B59C040-7EF1-A547-A3BB-7FD7D54AF7E0}"/>
                      </a:ext>
                    </a:extLst>
                  </p:cNvPr>
                  <p:cNvGrpSpPr>
                    <a:grpSpLocks noChangeAspect="1"/>
                  </p:cNvGrpSpPr>
                  <p:nvPr/>
                </p:nvGrpSpPr>
                <p:grpSpPr>
                  <a:xfrm>
                    <a:off x="11604987" y="146055"/>
                    <a:ext cx="73152" cy="73152"/>
                    <a:chOff x="7310041" y="760941"/>
                    <a:chExt cx="1043386" cy="1127422"/>
                  </a:xfrm>
                </p:grpSpPr>
                <p:sp>
                  <p:nvSpPr>
                    <p:cNvPr id="75" name="Freeform 74">
                      <a:extLst>
                        <a:ext uri="{FF2B5EF4-FFF2-40B4-BE49-F238E27FC236}">
                          <a16:creationId xmlns:a16="http://schemas.microsoft.com/office/drawing/2014/main" id="{76301AE8-17CF-454F-887C-1B4249DC4A86}"/>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76" name="Rectangle 75">
                      <a:extLst>
                        <a:ext uri="{FF2B5EF4-FFF2-40B4-BE49-F238E27FC236}">
                          <a16:creationId xmlns:a16="http://schemas.microsoft.com/office/drawing/2014/main" id="{BD1C5B5E-A7A8-144F-97F3-D6F9A1369F21}"/>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77" name="Rectangle 76">
                      <a:extLst>
                        <a:ext uri="{FF2B5EF4-FFF2-40B4-BE49-F238E27FC236}">
                          <a16:creationId xmlns:a16="http://schemas.microsoft.com/office/drawing/2014/main" id="{55AC4549-38D0-6B47-B4FD-1E90259020B8}"/>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grpSp>
            <p:grpSp>
              <p:nvGrpSpPr>
                <p:cNvPr id="66" name="Group 65">
                  <a:extLst>
                    <a:ext uri="{FF2B5EF4-FFF2-40B4-BE49-F238E27FC236}">
                      <a16:creationId xmlns:a16="http://schemas.microsoft.com/office/drawing/2014/main" id="{24C72045-BB17-3D4C-A0CC-55AE7715850A}"/>
                    </a:ext>
                  </a:extLst>
                </p:cNvPr>
                <p:cNvGrpSpPr/>
                <p:nvPr/>
              </p:nvGrpSpPr>
              <p:grpSpPr>
                <a:xfrm>
                  <a:off x="208303" y="5787704"/>
                  <a:ext cx="437544" cy="389381"/>
                  <a:chOff x="9178262" y="1315181"/>
                  <a:chExt cx="437544" cy="389381"/>
                </a:xfrm>
              </p:grpSpPr>
              <p:pic>
                <p:nvPicPr>
                  <p:cNvPr id="71" name="Picture 70">
                    <a:extLst>
                      <a:ext uri="{FF2B5EF4-FFF2-40B4-BE49-F238E27FC236}">
                        <a16:creationId xmlns:a16="http://schemas.microsoft.com/office/drawing/2014/main" id="{48BF1BB7-6771-064B-BA76-7EBFBC157F75}"/>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9445759" y="1521682"/>
                    <a:ext cx="170047" cy="182880"/>
                  </a:xfrm>
                  <a:prstGeom prst="rect">
                    <a:avLst/>
                  </a:prstGeom>
                </p:spPr>
              </p:pic>
              <p:pic>
                <p:nvPicPr>
                  <p:cNvPr id="72" name="Picture 71">
                    <a:extLst>
                      <a:ext uri="{FF2B5EF4-FFF2-40B4-BE49-F238E27FC236}">
                        <a16:creationId xmlns:a16="http://schemas.microsoft.com/office/drawing/2014/main" id="{51887906-8E8C-DC47-8DA7-189AD4A8BBAE}"/>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9178262" y="1315181"/>
                    <a:ext cx="85024" cy="91440"/>
                  </a:xfrm>
                  <a:prstGeom prst="rect">
                    <a:avLst/>
                  </a:prstGeom>
                </p:spPr>
              </p:pic>
            </p:grpSp>
            <p:grpSp>
              <p:nvGrpSpPr>
                <p:cNvPr id="67" name="Group 66">
                  <a:extLst>
                    <a:ext uri="{FF2B5EF4-FFF2-40B4-BE49-F238E27FC236}">
                      <a16:creationId xmlns:a16="http://schemas.microsoft.com/office/drawing/2014/main" id="{27D2B2DC-5139-E949-A6C4-C500A2EBAD9C}"/>
                    </a:ext>
                  </a:extLst>
                </p:cNvPr>
                <p:cNvGrpSpPr/>
                <p:nvPr/>
              </p:nvGrpSpPr>
              <p:grpSpPr>
                <a:xfrm>
                  <a:off x="250899" y="6421937"/>
                  <a:ext cx="669934" cy="274320"/>
                  <a:chOff x="9445759" y="1430242"/>
                  <a:chExt cx="669934" cy="274320"/>
                </a:xfrm>
              </p:grpSpPr>
              <p:pic>
                <p:nvPicPr>
                  <p:cNvPr id="69" name="Picture 68">
                    <a:extLst>
                      <a:ext uri="{FF2B5EF4-FFF2-40B4-BE49-F238E27FC236}">
                        <a16:creationId xmlns:a16="http://schemas.microsoft.com/office/drawing/2014/main" id="{F6F057A7-A672-1B48-9560-C68154878799}"/>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9445759" y="1521682"/>
                    <a:ext cx="170047" cy="182880"/>
                  </a:xfrm>
                  <a:prstGeom prst="rect">
                    <a:avLst/>
                  </a:prstGeom>
                </p:spPr>
              </p:pic>
              <p:pic>
                <p:nvPicPr>
                  <p:cNvPr id="70" name="Picture 69">
                    <a:extLst>
                      <a:ext uri="{FF2B5EF4-FFF2-40B4-BE49-F238E27FC236}">
                        <a16:creationId xmlns:a16="http://schemas.microsoft.com/office/drawing/2014/main" id="{92348C58-DF74-1C40-A69F-58D2B6C59482}"/>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0030669" y="1430242"/>
                    <a:ext cx="85024" cy="91440"/>
                  </a:xfrm>
                  <a:prstGeom prst="rect">
                    <a:avLst/>
                  </a:prstGeom>
                </p:spPr>
              </p:pic>
            </p:grpSp>
            <p:pic>
              <p:nvPicPr>
                <p:cNvPr id="68" name="Picture 67">
                  <a:extLst>
                    <a:ext uri="{FF2B5EF4-FFF2-40B4-BE49-F238E27FC236}">
                      <a16:creationId xmlns:a16="http://schemas.microsoft.com/office/drawing/2014/main" id="{ED252E4F-88E3-3641-B652-6375076E4E4F}"/>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118384" y="6650537"/>
                  <a:ext cx="85024" cy="91440"/>
                </a:xfrm>
                <a:prstGeom prst="rect">
                  <a:avLst/>
                </a:prstGeom>
              </p:spPr>
            </p:pic>
          </p:grpSp>
        </p:grpSp>
        <p:pic>
          <p:nvPicPr>
            <p:cNvPr id="62" name="Picture 61">
              <a:extLst>
                <a:ext uri="{FF2B5EF4-FFF2-40B4-BE49-F238E27FC236}">
                  <a16:creationId xmlns:a16="http://schemas.microsoft.com/office/drawing/2014/main" id="{30BCDACE-5037-BC41-BEEF-CDC165B4FBAD}"/>
                </a:ext>
              </a:extLst>
            </p:cNvPr>
            <p:cNvPicPr>
              <a:picLocks noChangeAspect="1"/>
            </p:cNvPicPr>
            <p:nvPr/>
          </p:nvPicPr>
          <p:blipFill rotWithShape="1">
            <a:blip r:embed="rId6" cstate="screen">
              <a:alphaModFix amt="67000"/>
              <a:extLst>
                <a:ext uri="{28A0092B-C50C-407E-A947-70E740481C1C}">
                  <a14:useLocalDpi xmlns:a14="http://schemas.microsoft.com/office/drawing/2010/main"/>
                </a:ext>
              </a:extLst>
            </a:blip>
            <a:srcRect t="-58345"/>
            <a:stretch/>
          </p:blipFill>
          <p:spPr>
            <a:xfrm>
              <a:off x="-7429" y="5029200"/>
              <a:ext cx="3162521" cy="1849829"/>
            </a:xfrm>
            <a:prstGeom prst="rect">
              <a:avLst/>
            </a:prstGeom>
          </p:spPr>
        </p:pic>
      </p:grpSp>
      <p:sp>
        <p:nvSpPr>
          <p:cNvPr id="12" name="Rectangle 11"/>
          <p:cNvSpPr/>
          <p:nvPr/>
        </p:nvSpPr>
        <p:spPr bwMode="auto">
          <a:xfrm>
            <a:off x="-1" y="6109857"/>
            <a:ext cx="12192001" cy="748142"/>
          </a:xfrm>
          <a:prstGeom prst="rect">
            <a:avLst/>
          </a:prstGeom>
          <a:solidFill>
            <a:schemeClr val="bg2">
              <a:lumMod val="50000"/>
              <a:alpha val="70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dirty="0">
              <a:solidFill>
                <a:srgbClr val="000000"/>
              </a:solidFill>
              <a:latin typeface="Avenir LT Std 55 Roman" panose="020B0503020203020204" pitchFamily="34" charset="0"/>
              <a:ea typeface="ＭＳ Ｐゴシック" pitchFamily="16" charset="-128"/>
              <a:cs typeface="ＭＳ Ｐゴシック" pitchFamily="-97" charset="-128"/>
            </a:endParaRPr>
          </a:p>
        </p:txBody>
      </p:sp>
      <p:sp>
        <p:nvSpPr>
          <p:cNvPr id="13" name="Title 1"/>
          <p:cNvSpPr>
            <a:spLocks noGrp="1"/>
          </p:cNvSpPr>
          <p:nvPr>
            <p:ph type="title"/>
          </p:nvPr>
        </p:nvSpPr>
        <p:spPr>
          <a:xfrm>
            <a:off x="560823" y="366488"/>
            <a:ext cx="10826496" cy="492443"/>
          </a:xfrm>
        </p:spPr>
        <p:txBody>
          <a:bodyPr/>
          <a:lstStyle/>
          <a:p>
            <a:r>
              <a:rPr lang="en-US" sz="3200" dirty="0"/>
              <a:t>Profiles in the ArcGIS JS API</a:t>
            </a:r>
          </a:p>
        </p:txBody>
      </p:sp>
      <p:pic>
        <p:nvPicPr>
          <p:cNvPr id="15" name="Picture 14"/>
          <p:cNvPicPr>
            <a:picLocks noChangeAspect="1"/>
          </p:cNvPicPr>
          <p:nvPr/>
        </p:nvPicPr>
        <p:blipFill rotWithShape="1">
          <a:blip r:embed="rId7">
            <a:alphaModFix amt="19000"/>
            <a:extLst>
              <a:ext uri="{28A0092B-C50C-407E-A947-70E740481C1C}">
                <a14:useLocalDpi xmlns:a14="http://schemas.microsoft.com/office/drawing/2010/main" val="0"/>
              </a:ext>
            </a:extLst>
          </a:blip>
          <a:srcRect l="1" t="71006" r="318" b="7417"/>
          <a:stretch/>
        </p:blipFill>
        <p:spPr>
          <a:xfrm>
            <a:off x="-1306287" y="5666591"/>
            <a:ext cx="12323251" cy="1054884"/>
          </a:xfrm>
          <a:prstGeom prst="rect">
            <a:avLst/>
          </a:prstGeom>
        </p:spPr>
      </p:pic>
      <p:sp>
        <p:nvSpPr>
          <p:cNvPr id="16" name="Text Placeholder 1"/>
          <p:cNvSpPr txBox="1">
            <a:spLocks/>
          </p:cNvSpPr>
          <p:nvPr/>
        </p:nvSpPr>
        <p:spPr>
          <a:xfrm>
            <a:off x="323581" y="6018340"/>
            <a:ext cx="388011" cy="923330"/>
          </a:xfrm>
          <a:prstGeom prst="rect">
            <a:avLst/>
          </a:prstGeom>
          <a:noFill/>
        </p:spPr>
        <p:txBody>
          <a:bodyPr vert="horz" wrap="square" lIns="0" tIns="0" rIns="0" bIns="0" rtlCol="0" anchor="t">
            <a:spAutoFit/>
          </a:bodyPr>
          <a:lstStyle>
            <a:lvl1pPr marL="0" marR="0" indent="0" algn="r" defTabSz="457200" rtl="0" eaLnBrk="1" fontAlgn="auto" latinLnBrk="0" hangingPunct="1">
              <a:lnSpc>
                <a:spcPct val="100000"/>
              </a:lnSpc>
              <a:spcBef>
                <a:spcPts val="0"/>
              </a:spcBef>
              <a:spcAft>
                <a:spcPts val="0"/>
              </a:spcAft>
              <a:buClr>
                <a:schemeClr val="tx1">
                  <a:lumMod val="65000"/>
                </a:schemeClr>
              </a:buClr>
              <a:buSzPts val="1100"/>
              <a:buFont typeface="Arial"/>
              <a:buNone/>
              <a:tabLst/>
              <a:defRPr lang="en-US" sz="1400" b="0" i="0" kern="1200" baseline="0" dirty="0" smtClean="0">
                <a:solidFill>
                  <a:schemeClr val="tx2"/>
                </a:solidFill>
                <a:latin typeface="Avenir LT Std 55 Roman" charset="0"/>
                <a:ea typeface="Avenir LT Std 55 Roman" charset="0"/>
                <a:cs typeface="Avenir LT Std 55 Roman" charset="0"/>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0" i="0" kern="1200">
                <a:solidFill>
                  <a:schemeClr val="tx1"/>
                </a:solidFill>
                <a:latin typeface="Avenir LT Std 55 Roman" charset="0"/>
                <a:ea typeface="Avenir LT Std 55 Roman" charset="0"/>
                <a:cs typeface="Avenir LT Std 55 Roman" charset="0"/>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0" i="0" kern="1200">
                <a:solidFill>
                  <a:schemeClr val="tx1"/>
                </a:solidFill>
                <a:latin typeface="Avenir LT Std 55 Roman" charset="0"/>
                <a:ea typeface="Avenir LT Std 55 Roman" charset="0"/>
                <a:cs typeface="Avenir LT Std 55 Roman" charset="0"/>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algn="l"/>
            <a:r>
              <a:rPr lang="en-US" sz="6000" b="1" dirty="0">
                <a:solidFill>
                  <a:schemeClr val="bg2">
                    <a:lumMod val="50000"/>
                    <a:alpha val="65000"/>
                  </a:schemeClr>
                </a:solidFill>
                <a:latin typeface="Times New Roman" panose="02020603050405020304" pitchFamily="18" charset="0"/>
                <a:ea typeface="Georgia" charset="0"/>
                <a:cs typeface="Times New Roman" panose="02020603050405020304" pitchFamily="18" charset="0"/>
              </a:rPr>
              <a:t>“</a:t>
            </a:r>
            <a:endParaRPr lang="en-US" sz="8000" b="1" dirty="0">
              <a:solidFill>
                <a:schemeClr val="bg2">
                  <a:lumMod val="50000"/>
                  <a:alpha val="65000"/>
                </a:schemeClr>
              </a:solidFill>
              <a:latin typeface="Times New Roman" panose="02020603050405020304" pitchFamily="18" charset="0"/>
              <a:ea typeface="Georgia" charset="0"/>
              <a:cs typeface="Times New Roman" panose="02020603050405020304" pitchFamily="18" charset="0"/>
            </a:endParaRPr>
          </a:p>
        </p:txBody>
      </p:sp>
      <p:sp>
        <p:nvSpPr>
          <p:cNvPr id="17" name="Text Placeholder 1"/>
          <p:cNvSpPr txBox="1">
            <a:spLocks/>
          </p:cNvSpPr>
          <p:nvPr/>
        </p:nvSpPr>
        <p:spPr>
          <a:xfrm>
            <a:off x="803809" y="6264562"/>
            <a:ext cx="10869635" cy="338554"/>
          </a:xfrm>
          <a:prstGeom prst="rect">
            <a:avLst/>
          </a:prstGeom>
          <a:noFill/>
        </p:spPr>
        <p:txBody>
          <a:bodyPr vert="horz" wrap="square" lIns="0" tIns="0" rIns="0" bIns="0" rtlCol="0" anchor="t">
            <a:spAutoFit/>
          </a:bodyPr>
          <a:lstStyle>
            <a:lvl1pPr marL="0" marR="0" indent="0" algn="r" defTabSz="457200" rtl="0" eaLnBrk="1" fontAlgn="auto" latinLnBrk="0" hangingPunct="1">
              <a:lnSpc>
                <a:spcPct val="100000"/>
              </a:lnSpc>
              <a:spcBef>
                <a:spcPts val="0"/>
              </a:spcBef>
              <a:spcAft>
                <a:spcPts val="0"/>
              </a:spcAft>
              <a:buClr>
                <a:schemeClr val="tx1">
                  <a:lumMod val="65000"/>
                </a:schemeClr>
              </a:buClr>
              <a:buSzPts val="1100"/>
              <a:buFont typeface="Arial"/>
              <a:buNone/>
              <a:tabLst/>
              <a:defRPr lang="en-US" sz="1400" b="0" i="0" kern="1200" baseline="0" dirty="0" smtClean="0">
                <a:solidFill>
                  <a:schemeClr val="tx2"/>
                </a:solidFill>
                <a:latin typeface="Avenir LT Std 55 Roman" charset="0"/>
                <a:ea typeface="Avenir LT Std 55 Roman" charset="0"/>
                <a:cs typeface="Avenir LT Std 55 Roman" charset="0"/>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0" i="0" kern="1200">
                <a:solidFill>
                  <a:schemeClr val="tx1"/>
                </a:solidFill>
                <a:latin typeface="Avenir LT Std 55 Roman" charset="0"/>
                <a:ea typeface="Avenir LT Std 55 Roman" charset="0"/>
                <a:cs typeface="Avenir LT Std 55 Roman" charset="0"/>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0" i="0" kern="1200">
                <a:solidFill>
                  <a:schemeClr val="tx1"/>
                </a:solidFill>
                <a:latin typeface="Avenir LT Std 55 Roman" charset="0"/>
                <a:ea typeface="Avenir LT Std 55 Roman" charset="0"/>
                <a:cs typeface="Avenir LT Std 55 Roman" charset="0"/>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lvl="0" algn="l">
              <a:buClrTx/>
              <a:buSzTx/>
            </a:pPr>
            <a:r>
              <a:rPr lang="en-US" sz="2200" dirty="0">
                <a:solidFill>
                  <a:srgbClr val="007AC2">
                    <a:lumMod val="40000"/>
                    <a:lumOff val="60000"/>
                    <a:alpha val="65000"/>
                  </a:srgbClr>
                </a:solidFill>
                <a:latin typeface="+mn-lt"/>
                <a:ea typeface="ＭＳ Ｐゴシック"/>
                <a:cs typeface="ＭＳ Ｐゴシック"/>
              </a:rPr>
              <a:t>Profiles define the purpose, rules, and context for executing Arcade Expressions</a:t>
            </a:r>
          </a:p>
        </p:txBody>
      </p:sp>
      <p:sp>
        <p:nvSpPr>
          <p:cNvPr id="3" name="Rounded Rectangle 2">
            <a:extLst>
              <a:ext uri="{FF2B5EF4-FFF2-40B4-BE49-F238E27FC236}">
                <a16:creationId xmlns:a16="http://schemas.microsoft.com/office/drawing/2014/main" id="{9E670EEB-967F-9D4C-A025-8058A4E7C5BA}"/>
              </a:ext>
            </a:extLst>
          </p:cNvPr>
          <p:cNvSpPr/>
          <p:nvPr/>
        </p:nvSpPr>
        <p:spPr bwMode="auto">
          <a:xfrm>
            <a:off x="3193858" y="1052905"/>
            <a:ext cx="1175115" cy="596859"/>
          </a:xfrm>
          <a:prstGeom prst="roundRect">
            <a:avLst/>
          </a:prstGeom>
          <a:solidFill>
            <a:schemeClr val="bg1">
              <a:lumMod val="75000"/>
              <a:lumOff val="25000"/>
            </a:schemeClr>
          </a:soli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sz="2400" b="1" dirty="0">
                <a:solidFill>
                  <a:schemeClr val="tx1">
                    <a:lumMod val="95000"/>
                  </a:schemeClr>
                </a:solidFill>
                <a:latin typeface="Arial" charset="0"/>
                <a:ea typeface="ＭＳ Ｐゴシック" pitchFamily="16" charset="-128"/>
                <a:cs typeface="ＭＳ Ｐゴシック" pitchFamily="-97" charset="-128"/>
              </a:rPr>
              <a:t>Popup</a:t>
            </a:r>
            <a:endParaRPr lang="en-US" sz="2800" b="1" dirty="0">
              <a:solidFill>
                <a:schemeClr val="tx1">
                  <a:lumMod val="95000"/>
                </a:schemeClr>
              </a:solidFill>
              <a:latin typeface="Arial" charset="0"/>
              <a:ea typeface="ＭＳ Ｐゴシック" pitchFamily="16" charset="-128"/>
              <a:cs typeface="ＭＳ Ｐゴシック" pitchFamily="-97" charset="-128"/>
            </a:endParaRPr>
          </a:p>
        </p:txBody>
      </p:sp>
      <p:sp>
        <p:nvSpPr>
          <p:cNvPr id="26" name="Rounded Rectangle 25">
            <a:extLst>
              <a:ext uri="{FF2B5EF4-FFF2-40B4-BE49-F238E27FC236}">
                <a16:creationId xmlns:a16="http://schemas.microsoft.com/office/drawing/2014/main" id="{5A186943-778A-B749-A82E-2381F23C0E4D}"/>
              </a:ext>
            </a:extLst>
          </p:cNvPr>
          <p:cNvSpPr/>
          <p:nvPr/>
        </p:nvSpPr>
        <p:spPr bwMode="auto">
          <a:xfrm>
            <a:off x="4549509" y="1058685"/>
            <a:ext cx="1424562" cy="596859"/>
          </a:xfrm>
          <a:prstGeom prst="roundRect">
            <a:avLst/>
          </a:prstGeom>
          <a:solidFill>
            <a:schemeClr val="bg1">
              <a:lumMod val="75000"/>
              <a:lumOff val="25000"/>
            </a:schemeClr>
          </a:soli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sz="2400" b="1" dirty="0">
                <a:solidFill>
                  <a:schemeClr val="tx1">
                    <a:lumMod val="95000"/>
                  </a:schemeClr>
                </a:solidFill>
                <a:latin typeface="Arial" charset="0"/>
                <a:ea typeface="ＭＳ Ｐゴシック" pitchFamily="16" charset="-128"/>
                <a:cs typeface="ＭＳ Ｐゴシック" pitchFamily="-97" charset="-128"/>
              </a:rPr>
              <a:t>Labeling</a:t>
            </a:r>
            <a:endParaRPr lang="en-US" sz="2800" b="1" dirty="0">
              <a:solidFill>
                <a:schemeClr val="tx1">
                  <a:lumMod val="95000"/>
                </a:schemeClr>
              </a:solidFill>
              <a:latin typeface="Arial" charset="0"/>
              <a:ea typeface="ＭＳ Ｐゴシック" pitchFamily="16" charset="-128"/>
              <a:cs typeface="ＭＳ Ｐゴシック" pitchFamily="-97" charset="-128"/>
            </a:endParaRPr>
          </a:p>
        </p:txBody>
      </p:sp>
      <p:sp>
        <p:nvSpPr>
          <p:cNvPr id="27" name="Rounded Rectangle 26">
            <a:extLst>
              <a:ext uri="{FF2B5EF4-FFF2-40B4-BE49-F238E27FC236}">
                <a16:creationId xmlns:a16="http://schemas.microsoft.com/office/drawing/2014/main" id="{8BED4F59-C108-014A-A9D9-78922466B481}"/>
              </a:ext>
            </a:extLst>
          </p:cNvPr>
          <p:cNvSpPr/>
          <p:nvPr/>
        </p:nvSpPr>
        <p:spPr bwMode="auto">
          <a:xfrm>
            <a:off x="6189806" y="1053355"/>
            <a:ext cx="1568209" cy="607127"/>
          </a:xfrm>
          <a:prstGeom prst="roundRect">
            <a:avLst/>
          </a:prstGeom>
          <a:solidFill>
            <a:schemeClr val="bg1">
              <a:lumMod val="75000"/>
              <a:lumOff val="25000"/>
            </a:schemeClr>
          </a:soli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sz="2400" b="1" dirty="0">
                <a:solidFill>
                  <a:schemeClr val="tx1">
                    <a:lumMod val="95000"/>
                  </a:schemeClr>
                </a:solidFill>
                <a:latin typeface="Arial" charset="0"/>
                <a:ea typeface="ＭＳ Ｐゴシック" pitchFamily="16" charset="-128"/>
                <a:cs typeface="ＭＳ Ｐゴシック" pitchFamily="-97" charset="-128"/>
              </a:rPr>
              <a:t>Feature Z</a:t>
            </a:r>
          </a:p>
        </p:txBody>
      </p:sp>
      <p:sp>
        <p:nvSpPr>
          <p:cNvPr id="28" name="Rounded Rectangle 27">
            <a:extLst>
              <a:ext uri="{FF2B5EF4-FFF2-40B4-BE49-F238E27FC236}">
                <a16:creationId xmlns:a16="http://schemas.microsoft.com/office/drawing/2014/main" id="{A81E814F-D2CC-1B48-BBDA-C8176500F4DE}"/>
              </a:ext>
            </a:extLst>
          </p:cNvPr>
          <p:cNvSpPr/>
          <p:nvPr/>
        </p:nvSpPr>
        <p:spPr bwMode="auto">
          <a:xfrm>
            <a:off x="1011771" y="1058685"/>
            <a:ext cx="2044287" cy="593761"/>
          </a:xfrm>
          <a:prstGeom prst="roundRect">
            <a:avLst/>
          </a:prstGeom>
          <a:solidFill>
            <a:schemeClr val="bg1">
              <a:lumMod val="75000"/>
              <a:lumOff val="25000"/>
            </a:schemeClr>
          </a:soli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sz="2400" b="1" dirty="0">
                <a:solidFill>
                  <a:schemeClr val="tx1">
                    <a:lumMod val="95000"/>
                  </a:schemeClr>
                </a:solidFill>
                <a:latin typeface="Arial" charset="0"/>
                <a:ea typeface="ＭＳ Ｐゴシック" pitchFamily="16" charset="-128"/>
                <a:cs typeface="ＭＳ Ｐゴシック" pitchFamily="-97" charset="-128"/>
              </a:rPr>
              <a:t>Visualization</a:t>
            </a:r>
          </a:p>
        </p:txBody>
      </p:sp>
      <p:sp>
        <p:nvSpPr>
          <p:cNvPr id="32" name="Rounded Rectangle 31">
            <a:extLst>
              <a:ext uri="{FF2B5EF4-FFF2-40B4-BE49-F238E27FC236}">
                <a16:creationId xmlns:a16="http://schemas.microsoft.com/office/drawing/2014/main" id="{03312F81-979B-AF44-92DB-EEED9132A748}"/>
              </a:ext>
            </a:extLst>
          </p:cNvPr>
          <p:cNvSpPr/>
          <p:nvPr/>
        </p:nvSpPr>
        <p:spPr bwMode="auto">
          <a:xfrm>
            <a:off x="9783706" y="1031391"/>
            <a:ext cx="2270494" cy="607127"/>
          </a:xfrm>
          <a:prstGeom prst="roundRect">
            <a:avLst/>
          </a:prstGeom>
          <a:solidFill>
            <a:schemeClr val="bg1">
              <a:lumMod val="75000"/>
              <a:lumOff val="25000"/>
            </a:schemeClr>
          </a:soli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sz="2400" b="1" dirty="0">
                <a:solidFill>
                  <a:schemeClr val="tx1">
                    <a:lumMod val="95000"/>
                  </a:schemeClr>
                </a:solidFill>
                <a:latin typeface="Arial" charset="0"/>
                <a:ea typeface="ＭＳ Ｐゴシック" pitchFamily="16" charset="-128"/>
                <a:cs typeface="ＭＳ Ｐゴシック" pitchFamily="-97" charset="-128"/>
              </a:rPr>
              <a:t>Field Calculate</a:t>
            </a:r>
          </a:p>
        </p:txBody>
      </p:sp>
      <p:sp>
        <p:nvSpPr>
          <p:cNvPr id="55" name="Rounded Rectangle 54">
            <a:extLst>
              <a:ext uri="{FF2B5EF4-FFF2-40B4-BE49-F238E27FC236}">
                <a16:creationId xmlns:a16="http://schemas.microsoft.com/office/drawing/2014/main" id="{7187914D-9493-E849-B13B-3207E70615A7}"/>
              </a:ext>
            </a:extLst>
          </p:cNvPr>
          <p:cNvSpPr/>
          <p:nvPr/>
        </p:nvSpPr>
        <p:spPr bwMode="auto">
          <a:xfrm>
            <a:off x="7919689" y="1041237"/>
            <a:ext cx="1726217" cy="607127"/>
          </a:xfrm>
          <a:prstGeom prst="roundRect">
            <a:avLst/>
          </a:prstGeom>
          <a:solidFill>
            <a:schemeClr val="bg1">
              <a:lumMod val="75000"/>
              <a:lumOff val="25000"/>
            </a:schemeClr>
          </a:soli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sz="2400" b="1" dirty="0">
                <a:solidFill>
                  <a:schemeClr val="tx1">
                    <a:lumMod val="95000"/>
                  </a:schemeClr>
                </a:solidFill>
                <a:latin typeface="Arial" charset="0"/>
                <a:ea typeface="ＭＳ Ｐゴシック" pitchFamily="16" charset="-128"/>
                <a:cs typeface="ＭＳ Ｐゴシック" pitchFamily="-97" charset="-128"/>
              </a:rPr>
              <a:t>Constraint</a:t>
            </a:r>
          </a:p>
        </p:txBody>
      </p:sp>
      <p:sp>
        <p:nvSpPr>
          <p:cNvPr id="2" name="Rectangle 1">
            <a:extLst>
              <a:ext uri="{FF2B5EF4-FFF2-40B4-BE49-F238E27FC236}">
                <a16:creationId xmlns:a16="http://schemas.microsoft.com/office/drawing/2014/main" id="{6E0AEE8E-CF41-C14C-A6CE-956391B473D8}"/>
              </a:ext>
            </a:extLst>
          </p:cNvPr>
          <p:cNvSpPr/>
          <p:nvPr/>
        </p:nvSpPr>
        <p:spPr bwMode="auto">
          <a:xfrm>
            <a:off x="62169" y="1818036"/>
            <a:ext cx="12030043" cy="788276"/>
          </a:xfrm>
          <a:prstGeom prst="rect">
            <a:avLst/>
          </a:prstGeom>
          <a:solidFill>
            <a:schemeClr val="bg2">
              <a:lumMod val="40000"/>
              <a:lumOff val="60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45" name="Rectangle 44">
            <a:extLst>
              <a:ext uri="{FF2B5EF4-FFF2-40B4-BE49-F238E27FC236}">
                <a16:creationId xmlns:a16="http://schemas.microsoft.com/office/drawing/2014/main" id="{CA6B3227-1604-EF44-910C-14383DE25ACB}"/>
              </a:ext>
            </a:extLst>
          </p:cNvPr>
          <p:cNvSpPr/>
          <p:nvPr/>
        </p:nvSpPr>
        <p:spPr bwMode="auto">
          <a:xfrm>
            <a:off x="62169" y="2790073"/>
            <a:ext cx="12030043" cy="788276"/>
          </a:xfrm>
          <a:prstGeom prst="rect">
            <a:avLst/>
          </a:prstGeom>
          <a:solidFill>
            <a:schemeClr val="accent1">
              <a:lumMod val="40000"/>
              <a:lumOff val="60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46" name="Rectangle 45">
            <a:extLst>
              <a:ext uri="{FF2B5EF4-FFF2-40B4-BE49-F238E27FC236}">
                <a16:creationId xmlns:a16="http://schemas.microsoft.com/office/drawing/2014/main" id="{CD0B6145-69E1-544E-B288-C0B5CEFC7225}"/>
              </a:ext>
            </a:extLst>
          </p:cNvPr>
          <p:cNvSpPr/>
          <p:nvPr/>
        </p:nvSpPr>
        <p:spPr bwMode="auto">
          <a:xfrm>
            <a:off x="62170" y="3767832"/>
            <a:ext cx="12030043" cy="788276"/>
          </a:xfrm>
          <a:prstGeom prst="rect">
            <a:avLst/>
          </a:prstGeom>
          <a:solidFill>
            <a:schemeClr val="accent5">
              <a:lumMod val="40000"/>
              <a:lumOff val="60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47" name="Rectangle 46">
            <a:extLst>
              <a:ext uri="{FF2B5EF4-FFF2-40B4-BE49-F238E27FC236}">
                <a16:creationId xmlns:a16="http://schemas.microsoft.com/office/drawing/2014/main" id="{2E8889C7-4914-5549-B0F0-6ED898E6B006}"/>
              </a:ext>
            </a:extLst>
          </p:cNvPr>
          <p:cNvSpPr/>
          <p:nvPr/>
        </p:nvSpPr>
        <p:spPr bwMode="auto">
          <a:xfrm>
            <a:off x="62169" y="4748962"/>
            <a:ext cx="12042460" cy="788276"/>
          </a:xfrm>
          <a:prstGeom prst="rect">
            <a:avLst/>
          </a:prstGeom>
          <a:solidFill>
            <a:schemeClr val="accent3">
              <a:lumMod val="40000"/>
              <a:lumOff val="60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49" name="TextBox 48">
            <a:extLst>
              <a:ext uri="{FF2B5EF4-FFF2-40B4-BE49-F238E27FC236}">
                <a16:creationId xmlns:a16="http://schemas.microsoft.com/office/drawing/2014/main" id="{36E37C33-FAD1-0B42-B55D-8D078014C39D}"/>
              </a:ext>
            </a:extLst>
          </p:cNvPr>
          <p:cNvSpPr txBox="1"/>
          <p:nvPr/>
        </p:nvSpPr>
        <p:spPr>
          <a:xfrm>
            <a:off x="1060546" y="1855328"/>
            <a:ext cx="2133312" cy="660848"/>
          </a:xfrm>
          <a:prstGeom prst="rect">
            <a:avLst/>
          </a:prstGeom>
          <a:noFill/>
          <a:effectLst/>
        </p:spPr>
        <p:txBody>
          <a:bodyPr wrap="square" lIns="0" tIns="0" rIns="0" bIns="0" rtlCol="0">
            <a:noAutofit/>
          </a:bodyPr>
          <a:lstStyle/>
          <a:p>
            <a:pPr algn="ctr" eaLnBrk="0" hangingPunct="0"/>
            <a:r>
              <a:rPr lang="en-US" sz="1600" dirty="0" err="1">
                <a:solidFill>
                  <a:schemeClr val="bg1"/>
                </a:solidFill>
                <a:latin typeface="Arial" panose="020B0604020202020204" pitchFamily="34" charset="0"/>
                <a:cs typeface="Arial" panose="020B0604020202020204" pitchFamily="34" charset="0"/>
              </a:rPr>
              <a:t>ClassBreaksRenderer</a:t>
            </a:r>
            <a:endParaRPr lang="en-US" sz="1600" dirty="0">
              <a:solidFill>
                <a:schemeClr val="bg1"/>
              </a:solidFill>
              <a:latin typeface="Arial" panose="020B0604020202020204" pitchFamily="34" charset="0"/>
              <a:cs typeface="Arial" panose="020B0604020202020204" pitchFamily="34" charset="0"/>
            </a:endParaRPr>
          </a:p>
          <a:p>
            <a:pPr algn="ctr" eaLnBrk="0" hangingPunct="0"/>
            <a:r>
              <a:rPr lang="en-US" sz="1600" dirty="0" err="1">
                <a:solidFill>
                  <a:schemeClr val="bg1"/>
                </a:solidFill>
                <a:latin typeface="Arial" panose="020B0604020202020204" pitchFamily="34" charset="0"/>
                <a:cs typeface="Arial" panose="020B0604020202020204" pitchFamily="34" charset="0"/>
              </a:rPr>
              <a:t>UniqueValueRenderer</a:t>
            </a:r>
            <a:endParaRPr lang="en-US" sz="1600" dirty="0">
              <a:solidFill>
                <a:schemeClr val="bg1"/>
              </a:solidFill>
              <a:latin typeface="Arial" panose="020B0604020202020204" pitchFamily="34" charset="0"/>
              <a:cs typeface="Arial" panose="020B0604020202020204" pitchFamily="34" charset="0"/>
            </a:endParaRPr>
          </a:p>
          <a:p>
            <a:pPr algn="ctr" eaLnBrk="0" hangingPunct="0"/>
            <a:r>
              <a:rPr lang="en-US" sz="1600" dirty="0">
                <a:solidFill>
                  <a:schemeClr val="bg1"/>
                </a:solidFill>
                <a:latin typeface="Arial" panose="020B0604020202020204" pitchFamily="34" charset="0"/>
                <a:cs typeface="Arial" panose="020B0604020202020204" pitchFamily="34" charset="0"/>
              </a:rPr>
              <a:t>Visual Variables</a:t>
            </a:r>
          </a:p>
        </p:txBody>
      </p:sp>
      <p:sp>
        <p:nvSpPr>
          <p:cNvPr id="50" name="TextBox 49">
            <a:extLst>
              <a:ext uri="{FF2B5EF4-FFF2-40B4-BE49-F238E27FC236}">
                <a16:creationId xmlns:a16="http://schemas.microsoft.com/office/drawing/2014/main" id="{878DF206-0F9E-7642-95AF-DBD4C67AD740}"/>
              </a:ext>
            </a:extLst>
          </p:cNvPr>
          <p:cNvSpPr txBox="1"/>
          <p:nvPr/>
        </p:nvSpPr>
        <p:spPr>
          <a:xfrm>
            <a:off x="3331601" y="1936808"/>
            <a:ext cx="908244" cy="538337"/>
          </a:xfrm>
          <a:prstGeom prst="rect">
            <a:avLst/>
          </a:prstGeom>
          <a:noFill/>
          <a:effectLst/>
        </p:spPr>
        <p:txBody>
          <a:bodyPr wrap="square" lIns="0" tIns="0" rIns="0" bIns="0" rtlCol="0">
            <a:noAutofit/>
          </a:bodyPr>
          <a:lstStyle/>
          <a:p>
            <a:pPr algn="ctr" eaLnBrk="0" hangingPunct="0"/>
            <a:r>
              <a:rPr lang="en-US" sz="1600" dirty="0">
                <a:solidFill>
                  <a:schemeClr val="bg1"/>
                </a:solidFill>
                <a:latin typeface="Arial" panose="020B0604020202020204" pitchFamily="34" charset="0"/>
                <a:cs typeface="Arial" panose="020B0604020202020204" pitchFamily="34" charset="0"/>
              </a:rPr>
              <a:t>Popup</a:t>
            </a:r>
          </a:p>
          <a:p>
            <a:pPr algn="ctr" eaLnBrk="0" hangingPunct="0"/>
            <a:r>
              <a:rPr lang="en-US" sz="1600" dirty="0">
                <a:solidFill>
                  <a:schemeClr val="bg1"/>
                </a:solidFill>
                <a:latin typeface="Arial" panose="020B0604020202020204" pitchFamily="34" charset="0"/>
                <a:cs typeface="Arial" panose="020B0604020202020204" pitchFamily="34" charset="0"/>
              </a:rPr>
              <a:t>Template</a:t>
            </a:r>
          </a:p>
        </p:txBody>
      </p:sp>
      <p:sp>
        <p:nvSpPr>
          <p:cNvPr id="51" name="TextBox 50">
            <a:extLst>
              <a:ext uri="{FF2B5EF4-FFF2-40B4-BE49-F238E27FC236}">
                <a16:creationId xmlns:a16="http://schemas.microsoft.com/office/drawing/2014/main" id="{073593B0-F987-0E46-BDCF-0C805801353B}"/>
              </a:ext>
            </a:extLst>
          </p:cNvPr>
          <p:cNvSpPr txBox="1"/>
          <p:nvPr/>
        </p:nvSpPr>
        <p:spPr>
          <a:xfrm>
            <a:off x="4744805" y="2033044"/>
            <a:ext cx="1083383" cy="328584"/>
          </a:xfrm>
          <a:prstGeom prst="rect">
            <a:avLst/>
          </a:prstGeom>
          <a:noFill/>
          <a:effectLst/>
        </p:spPr>
        <p:txBody>
          <a:bodyPr wrap="square" lIns="0" tIns="0" rIns="0" bIns="0" rtlCol="0">
            <a:noAutofit/>
          </a:bodyPr>
          <a:lstStyle/>
          <a:p>
            <a:pPr algn="l" eaLnBrk="0" hangingPunct="0"/>
            <a:r>
              <a:rPr lang="en-US" sz="1600" dirty="0" err="1">
                <a:solidFill>
                  <a:schemeClr val="bg1"/>
                </a:solidFill>
                <a:latin typeface="Arial" panose="020B0604020202020204" pitchFamily="34" charset="0"/>
                <a:cs typeface="Arial" panose="020B0604020202020204" pitchFamily="34" charset="0"/>
              </a:rPr>
              <a:t>LabelClass</a:t>
            </a:r>
            <a:endParaRPr lang="en-US" sz="1600" dirty="0">
              <a:solidFill>
                <a:schemeClr val="bg1"/>
              </a:solidFill>
              <a:latin typeface="Arial" panose="020B0604020202020204" pitchFamily="34" charset="0"/>
              <a:cs typeface="Arial" panose="020B0604020202020204" pitchFamily="34" charset="0"/>
            </a:endParaRPr>
          </a:p>
        </p:txBody>
      </p:sp>
      <p:sp>
        <p:nvSpPr>
          <p:cNvPr id="52" name="TextBox 51">
            <a:extLst>
              <a:ext uri="{FF2B5EF4-FFF2-40B4-BE49-F238E27FC236}">
                <a16:creationId xmlns:a16="http://schemas.microsoft.com/office/drawing/2014/main" id="{8D46E53D-C28A-D34D-A4B6-2F598E0E33B4}"/>
              </a:ext>
            </a:extLst>
          </p:cNvPr>
          <p:cNvSpPr txBox="1"/>
          <p:nvPr/>
        </p:nvSpPr>
        <p:spPr>
          <a:xfrm>
            <a:off x="6364309" y="2012947"/>
            <a:ext cx="1219201" cy="474145"/>
          </a:xfrm>
          <a:prstGeom prst="rect">
            <a:avLst/>
          </a:prstGeom>
          <a:noFill/>
          <a:effectLst/>
        </p:spPr>
        <p:txBody>
          <a:bodyPr wrap="square" lIns="0" tIns="0" rIns="0" bIns="0" rtlCol="0">
            <a:noAutofit/>
          </a:bodyPr>
          <a:lstStyle/>
          <a:p>
            <a:pPr algn="ctr" eaLnBrk="0" hangingPunct="0"/>
            <a:r>
              <a:rPr lang="en-US" sz="1600" dirty="0" err="1">
                <a:solidFill>
                  <a:schemeClr val="bg1"/>
                </a:solidFill>
                <a:latin typeface="Arial" panose="020B0604020202020204" pitchFamily="34" charset="0"/>
                <a:cs typeface="Arial" panose="020B0604020202020204" pitchFamily="34" charset="0"/>
              </a:rPr>
              <a:t>ElevationInfo</a:t>
            </a:r>
            <a:endParaRPr lang="en-US" sz="1600" dirty="0">
              <a:solidFill>
                <a:schemeClr val="bg1"/>
              </a:solidFill>
              <a:latin typeface="Arial" panose="020B0604020202020204" pitchFamily="34" charset="0"/>
              <a:cs typeface="Arial" panose="020B0604020202020204" pitchFamily="34" charset="0"/>
            </a:endParaRPr>
          </a:p>
          <a:p>
            <a:pPr algn="ctr" eaLnBrk="0" hangingPunct="0"/>
            <a:r>
              <a:rPr lang="en-US" sz="1600" dirty="0">
                <a:solidFill>
                  <a:schemeClr val="bg1"/>
                </a:solidFill>
                <a:latin typeface="Arial" panose="020B0604020202020204" pitchFamily="34" charset="0"/>
                <a:cs typeface="Arial" panose="020B0604020202020204" pitchFamily="34" charset="0"/>
              </a:rPr>
              <a:t>In 3D Scenes</a:t>
            </a:r>
          </a:p>
        </p:txBody>
      </p:sp>
      <p:sp>
        <p:nvSpPr>
          <p:cNvPr id="53" name="TextBox 52">
            <a:extLst>
              <a:ext uri="{FF2B5EF4-FFF2-40B4-BE49-F238E27FC236}">
                <a16:creationId xmlns:a16="http://schemas.microsoft.com/office/drawing/2014/main" id="{3CDC0059-9F15-2444-9C9F-730B765F089F}"/>
              </a:ext>
            </a:extLst>
          </p:cNvPr>
          <p:cNvSpPr txBox="1"/>
          <p:nvPr/>
        </p:nvSpPr>
        <p:spPr>
          <a:xfrm>
            <a:off x="8173196" y="1848288"/>
            <a:ext cx="1219201" cy="698096"/>
          </a:xfrm>
          <a:prstGeom prst="rect">
            <a:avLst/>
          </a:prstGeom>
          <a:noFill/>
          <a:effectLst/>
        </p:spPr>
        <p:txBody>
          <a:bodyPr wrap="square" lIns="0" tIns="0" rIns="0" bIns="0" rtlCol="0">
            <a:noAutofit/>
          </a:bodyPr>
          <a:lstStyle/>
          <a:p>
            <a:pPr algn="ctr" eaLnBrk="0" hangingPunct="0"/>
            <a:r>
              <a:rPr lang="en-US" sz="1600" dirty="0" err="1">
                <a:solidFill>
                  <a:schemeClr val="bg1"/>
                </a:solidFill>
                <a:latin typeface="Arial" panose="020B0604020202020204" pitchFamily="34" charset="0"/>
                <a:cs typeface="Arial" panose="020B0604020202020204" pitchFamily="34" charset="0"/>
              </a:rPr>
              <a:t>FeatureForm</a:t>
            </a:r>
            <a:r>
              <a:rPr lang="en-US" sz="1600" dirty="0">
                <a:solidFill>
                  <a:schemeClr val="bg1"/>
                </a:solidFill>
                <a:latin typeface="Arial" panose="020B0604020202020204" pitchFamily="34" charset="0"/>
                <a:cs typeface="Arial" panose="020B0604020202020204" pitchFamily="34" charset="0"/>
              </a:rPr>
              <a:t> widget</a:t>
            </a:r>
          </a:p>
          <a:p>
            <a:pPr algn="ctr" eaLnBrk="0" hangingPunct="0"/>
            <a:r>
              <a:rPr lang="en-US" sz="1600" dirty="0" err="1">
                <a:solidFill>
                  <a:schemeClr val="bg1"/>
                </a:solidFill>
                <a:latin typeface="Arial" panose="020B0604020202020204" pitchFamily="34" charset="0"/>
                <a:cs typeface="Arial" panose="020B0604020202020204" pitchFamily="34" charset="0"/>
              </a:rPr>
              <a:t>FieldConfig</a:t>
            </a:r>
            <a:endParaRPr lang="en-US" sz="1600" dirty="0">
              <a:solidFill>
                <a:schemeClr val="bg1"/>
              </a:solidFill>
              <a:latin typeface="Arial" panose="020B0604020202020204" pitchFamily="34" charset="0"/>
              <a:cs typeface="Arial" panose="020B0604020202020204" pitchFamily="34" charset="0"/>
            </a:endParaRPr>
          </a:p>
        </p:txBody>
      </p:sp>
      <p:sp>
        <p:nvSpPr>
          <p:cNvPr id="54" name="TextBox 53">
            <a:extLst>
              <a:ext uri="{FF2B5EF4-FFF2-40B4-BE49-F238E27FC236}">
                <a16:creationId xmlns:a16="http://schemas.microsoft.com/office/drawing/2014/main" id="{BF400329-04E8-D342-837F-E61ACDBF73EE}"/>
              </a:ext>
            </a:extLst>
          </p:cNvPr>
          <p:cNvSpPr txBox="1"/>
          <p:nvPr/>
        </p:nvSpPr>
        <p:spPr>
          <a:xfrm>
            <a:off x="10544642" y="2083836"/>
            <a:ext cx="956442" cy="344510"/>
          </a:xfrm>
          <a:prstGeom prst="rect">
            <a:avLst/>
          </a:prstGeom>
          <a:noFill/>
          <a:effectLst/>
        </p:spPr>
        <p:txBody>
          <a:bodyPr wrap="square" lIns="0" tIns="0" rIns="0" bIns="0" rtlCol="0">
            <a:noAutofit/>
          </a:bodyPr>
          <a:lstStyle/>
          <a:p>
            <a:pPr algn="l" eaLnBrk="0" hangingPunct="0"/>
            <a:r>
              <a:rPr lang="en-US" b="1" dirty="0">
                <a:solidFill>
                  <a:schemeClr val="bg1"/>
                </a:solidFill>
                <a:latin typeface="Arial" panose="020B0604020202020204" pitchFamily="34" charset="0"/>
                <a:cs typeface="Arial" panose="020B0604020202020204" pitchFamily="34" charset="0"/>
              </a:rPr>
              <a:t>3.x only!</a:t>
            </a:r>
          </a:p>
        </p:txBody>
      </p:sp>
      <p:sp>
        <p:nvSpPr>
          <p:cNvPr id="83" name="TextBox 82">
            <a:extLst>
              <a:ext uri="{FF2B5EF4-FFF2-40B4-BE49-F238E27FC236}">
                <a16:creationId xmlns:a16="http://schemas.microsoft.com/office/drawing/2014/main" id="{0CFE1264-46C5-B942-B5E5-8F8E8839B0E8}"/>
              </a:ext>
            </a:extLst>
          </p:cNvPr>
          <p:cNvSpPr txBox="1"/>
          <p:nvPr/>
        </p:nvSpPr>
        <p:spPr>
          <a:xfrm>
            <a:off x="1561551" y="2945144"/>
            <a:ext cx="1130085" cy="629834"/>
          </a:xfrm>
          <a:prstGeom prst="rect">
            <a:avLst/>
          </a:prstGeom>
          <a:noFill/>
          <a:effectLst/>
        </p:spPr>
        <p:txBody>
          <a:bodyPr wrap="square" lIns="0" tIns="0" rIns="0" bIns="0" rtlCol="0">
            <a:noAutofit/>
          </a:bodyPr>
          <a:lstStyle/>
          <a:p>
            <a:pPr algn="ctr" eaLnBrk="0" hangingPunct="0"/>
            <a:r>
              <a:rPr lang="en-US" sz="1600" dirty="0">
                <a:solidFill>
                  <a:schemeClr val="bg1"/>
                </a:solidFill>
                <a:latin typeface="Arial" panose="020B0604020202020204" pitchFamily="34" charset="0"/>
                <a:cs typeface="Arial" panose="020B0604020202020204" pitchFamily="34" charset="0"/>
              </a:rPr>
              <a:t>$feature</a:t>
            </a:r>
          </a:p>
          <a:p>
            <a:pPr algn="ctr" eaLnBrk="0" hangingPunct="0"/>
            <a:r>
              <a:rPr lang="en-US" sz="1600" dirty="0">
                <a:solidFill>
                  <a:schemeClr val="bg1"/>
                </a:solidFill>
                <a:latin typeface="Arial" panose="020B0604020202020204" pitchFamily="34" charset="0"/>
                <a:cs typeface="Arial" panose="020B0604020202020204" pitchFamily="34" charset="0"/>
              </a:rPr>
              <a:t>$</a:t>
            </a:r>
            <a:r>
              <a:rPr lang="en-US" sz="1600" dirty="0" err="1">
                <a:solidFill>
                  <a:schemeClr val="bg1"/>
                </a:solidFill>
                <a:latin typeface="Arial" panose="020B0604020202020204" pitchFamily="34" charset="0"/>
                <a:cs typeface="Arial" panose="020B0604020202020204" pitchFamily="34" charset="0"/>
              </a:rPr>
              <a:t>view.scale</a:t>
            </a:r>
            <a:endParaRPr lang="en-US" sz="1600" dirty="0">
              <a:solidFill>
                <a:schemeClr val="bg1"/>
              </a:solidFill>
              <a:latin typeface="Arial" panose="020B0604020202020204" pitchFamily="34" charset="0"/>
              <a:cs typeface="Arial" panose="020B0604020202020204" pitchFamily="34" charset="0"/>
            </a:endParaRPr>
          </a:p>
        </p:txBody>
      </p:sp>
      <p:sp>
        <p:nvSpPr>
          <p:cNvPr id="84" name="TextBox 83">
            <a:extLst>
              <a:ext uri="{FF2B5EF4-FFF2-40B4-BE49-F238E27FC236}">
                <a16:creationId xmlns:a16="http://schemas.microsoft.com/office/drawing/2014/main" id="{F73BFC86-96CA-4C48-AFB2-00366BBEF7A9}"/>
              </a:ext>
            </a:extLst>
          </p:cNvPr>
          <p:cNvSpPr txBox="1"/>
          <p:nvPr/>
        </p:nvSpPr>
        <p:spPr>
          <a:xfrm>
            <a:off x="1633396" y="3894378"/>
            <a:ext cx="815484" cy="589267"/>
          </a:xfrm>
          <a:prstGeom prst="rect">
            <a:avLst/>
          </a:prstGeom>
          <a:noFill/>
          <a:effectLst/>
        </p:spPr>
        <p:txBody>
          <a:bodyPr wrap="square" lIns="0" tIns="0" rIns="0" bIns="0" rtlCol="0">
            <a:noAutofit/>
          </a:bodyPr>
          <a:lstStyle/>
          <a:p>
            <a:pPr algn="ctr" eaLnBrk="0" hangingPunct="0"/>
            <a:r>
              <a:rPr lang="en-US" sz="1600" dirty="0">
                <a:solidFill>
                  <a:schemeClr val="bg1"/>
                </a:solidFill>
                <a:latin typeface="Arial" panose="020B0604020202020204" pitchFamily="34" charset="0"/>
                <a:cs typeface="Arial" panose="020B0604020202020204" pitchFamily="34" charset="0"/>
              </a:rPr>
              <a:t>Text</a:t>
            </a:r>
          </a:p>
          <a:p>
            <a:pPr algn="ctr" eaLnBrk="0" hangingPunct="0"/>
            <a:r>
              <a:rPr lang="en-US" sz="1600" dirty="0">
                <a:solidFill>
                  <a:schemeClr val="bg1"/>
                </a:solidFill>
                <a:latin typeface="Arial" panose="020B0604020202020204" pitchFamily="34" charset="0"/>
                <a:cs typeface="Arial" panose="020B0604020202020204" pitchFamily="34" charset="0"/>
              </a:rPr>
              <a:t>Number</a:t>
            </a:r>
          </a:p>
        </p:txBody>
      </p:sp>
      <p:sp>
        <p:nvSpPr>
          <p:cNvPr id="85" name="TextBox 84">
            <a:extLst>
              <a:ext uri="{FF2B5EF4-FFF2-40B4-BE49-F238E27FC236}">
                <a16:creationId xmlns:a16="http://schemas.microsoft.com/office/drawing/2014/main" id="{0C0D120B-8AD5-FB47-82E9-5C9C7F127268}"/>
              </a:ext>
            </a:extLst>
          </p:cNvPr>
          <p:cNvSpPr txBox="1"/>
          <p:nvPr/>
        </p:nvSpPr>
        <p:spPr>
          <a:xfrm>
            <a:off x="1462550" y="4886194"/>
            <a:ext cx="1142727" cy="558763"/>
          </a:xfrm>
          <a:prstGeom prst="rect">
            <a:avLst/>
          </a:prstGeom>
          <a:noFill/>
          <a:effectLst/>
        </p:spPr>
        <p:txBody>
          <a:bodyPr wrap="square" lIns="0" tIns="0" rIns="0" bIns="0" rtlCol="0">
            <a:noAutofit/>
          </a:bodyPr>
          <a:lstStyle/>
          <a:p>
            <a:pPr algn="ctr" eaLnBrk="0" hangingPunct="0"/>
            <a:r>
              <a:rPr lang="en-US" sz="1600" dirty="0" err="1">
                <a:solidFill>
                  <a:schemeClr val="bg1"/>
                </a:solidFill>
                <a:latin typeface="Arial" panose="020B0604020202020204" pitchFamily="34" charset="0"/>
                <a:cs typeface="Arial" panose="020B0604020202020204" pitchFamily="34" charset="0"/>
              </a:rPr>
              <a:t>FeatureSet</a:t>
            </a:r>
            <a:endParaRPr lang="en-US" sz="1600" dirty="0">
              <a:solidFill>
                <a:schemeClr val="bg1"/>
              </a:solidFill>
              <a:latin typeface="Arial" panose="020B0604020202020204" pitchFamily="34" charset="0"/>
              <a:cs typeface="Arial" panose="020B0604020202020204" pitchFamily="34" charset="0"/>
            </a:endParaRPr>
          </a:p>
          <a:p>
            <a:pPr algn="ctr" eaLnBrk="0" hangingPunct="0"/>
            <a:r>
              <a:rPr lang="en-US" sz="1600" dirty="0">
                <a:solidFill>
                  <a:schemeClr val="bg1"/>
                </a:solidFill>
                <a:latin typeface="Arial" panose="020B0604020202020204" pitchFamily="34" charset="0"/>
                <a:cs typeface="Arial" panose="020B0604020202020204" pitchFamily="34" charset="0"/>
              </a:rPr>
              <a:t>functions</a:t>
            </a:r>
          </a:p>
        </p:txBody>
      </p:sp>
      <p:sp>
        <p:nvSpPr>
          <p:cNvPr id="87" name="TextBox 86">
            <a:extLst>
              <a:ext uri="{FF2B5EF4-FFF2-40B4-BE49-F238E27FC236}">
                <a16:creationId xmlns:a16="http://schemas.microsoft.com/office/drawing/2014/main" id="{D9E9CC0A-EBF1-2B4C-8D85-DFF3750056A4}"/>
              </a:ext>
            </a:extLst>
          </p:cNvPr>
          <p:cNvSpPr txBox="1"/>
          <p:nvPr/>
        </p:nvSpPr>
        <p:spPr>
          <a:xfrm>
            <a:off x="3403030" y="2810977"/>
            <a:ext cx="892742" cy="799301"/>
          </a:xfrm>
          <a:prstGeom prst="rect">
            <a:avLst/>
          </a:prstGeom>
          <a:noFill/>
          <a:effectLst/>
        </p:spPr>
        <p:txBody>
          <a:bodyPr wrap="square" lIns="0" tIns="0" rIns="0" bIns="0" numCol="1" rtlCol="0">
            <a:noAutofit/>
          </a:bodyPr>
          <a:lstStyle/>
          <a:p>
            <a:pPr algn="ctr" eaLnBrk="0" hangingPunct="0"/>
            <a:r>
              <a:rPr lang="en-US" sz="1300" dirty="0">
                <a:solidFill>
                  <a:schemeClr val="bg1"/>
                </a:solidFill>
                <a:latin typeface="Arial" panose="020B0604020202020204" pitchFamily="34" charset="0"/>
                <a:cs typeface="Arial" panose="020B0604020202020204" pitchFamily="34" charset="0"/>
              </a:rPr>
              <a:t>$feature</a:t>
            </a:r>
          </a:p>
          <a:p>
            <a:pPr algn="ctr" eaLnBrk="0" hangingPunct="0"/>
            <a:r>
              <a:rPr lang="en-US" sz="1300" dirty="0">
                <a:solidFill>
                  <a:schemeClr val="bg1"/>
                </a:solidFill>
                <a:latin typeface="Arial" panose="020B0604020202020204" pitchFamily="34" charset="0"/>
                <a:cs typeface="Arial" panose="020B0604020202020204" pitchFamily="34" charset="0"/>
              </a:rPr>
              <a:t>$layer</a:t>
            </a:r>
          </a:p>
          <a:p>
            <a:pPr algn="ctr" eaLnBrk="0" hangingPunct="0"/>
            <a:r>
              <a:rPr lang="en-US" sz="1300" dirty="0">
                <a:solidFill>
                  <a:schemeClr val="bg1"/>
                </a:solidFill>
                <a:latin typeface="Arial" panose="020B0604020202020204" pitchFamily="34" charset="0"/>
                <a:cs typeface="Arial" panose="020B0604020202020204" pitchFamily="34" charset="0"/>
              </a:rPr>
              <a:t>$map</a:t>
            </a:r>
          </a:p>
          <a:p>
            <a:pPr algn="ctr" eaLnBrk="0" hangingPunct="0"/>
            <a:r>
              <a:rPr lang="en-US" sz="1300" dirty="0">
                <a:solidFill>
                  <a:schemeClr val="bg1"/>
                </a:solidFill>
                <a:latin typeface="Arial" panose="020B0604020202020204" pitchFamily="34" charset="0"/>
                <a:cs typeface="Arial" panose="020B0604020202020204" pitchFamily="34" charset="0"/>
              </a:rPr>
              <a:t>$datastore</a:t>
            </a:r>
          </a:p>
          <a:p>
            <a:pPr algn="ctr" eaLnBrk="0" hangingPunct="0"/>
            <a:endParaRPr lang="en-US" sz="1300" dirty="0">
              <a:solidFill>
                <a:schemeClr val="bg1"/>
              </a:solidFill>
              <a:latin typeface="Arial" panose="020B0604020202020204" pitchFamily="34" charset="0"/>
              <a:cs typeface="Arial" panose="020B0604020202020204" pitchFamily="34" charset="0"/>
            </a:endParaRPr>
          </a:p>
        </p:txBody>
      </p:sp>
      <p:sp>
        <p:nvSpPr>
          <p:cNvPr id="88" name="TextBox 87">
            <a:extLst>
              <a:ext uri="{FF2B5EF4-FFF2-40B4-BE49-F238E27FC236}">
                <a16:creationId xmlns:a16="http://schemas.microsoft.com/office/drawing/2014/main" id="{99F67825-33DB-3144-AC5F-8573FC8A9418}"/>
              </a:ext>
            </a:extLst>
          </p:cNvPr>
          <p:cNvSpPr txBox="1"/>
          <p:nvPr/>
        </p:nvSpPr>
        <p:spPr>
          <a:xfrm>
            <a:off x="4865718" y="3032272"/>
            <a:ext cx="841557" cy="328676"/>
          </a:xfrm>
          <a:prstGeom prst="rect">
            <a:avLst/>
          </a:prstGeom>
          <a:noFill/>
          <a:effectLst/>
        </p:spPr>
        <p:txBody>
          <a:bodyPr wrap="square" lIns="0" tIns="0" rIns="0" bIns="0" rtlCol="0">
            <a:noAutofit/>
          </a:bodyPr>
          <a:lstStyle/>
          <a:p>
            <a:pPr algn="l" eaLnBrk="0" hangingPunct="0"/>
            <a:r>
              <a:rPr lang="en-US" sz="1600" dirty="0">
                <a:solidFill>
                  <a:schemeClr val="bg1"/>
                </a:solidFill>
                <a:latin typeface="Arial" panose="020B0604020202020204" pitchFamily="34" charset="0"/>
                <a:cs typeface="Arial" panose="020B0604020202020204" pitchFamily="34" charset="0"/>
              </a:rPr>
              <a:t>$feature</a:t>
            </a:r>
          </a:p>
        </p:txBody>
      </p:sp>
      <p:sp>
        <p:nvSpPr>
          <p:cNvPr id="91" name="TextBox 90">
            <a:extLst>
              <a:ext uri="{FF2B5EF4-FFF2-40B4-BE49-F238E27FC236}">
                <a16:creationId xmlns:a16="http://schemas.microsoft.com/office/drawing/2014/main" id="{0811CF3E-A7DE-794F-9092-FE70EB31B424}"/>
              </a:ext>
            </a:extLst>
          </p:cNvPr>
          <p:cNvSpPr txBox="1"/>
          <p:nvPr/>
        </p:nvSpPr>
        <p:spPr>
          <a:xfrm>
            <a:off x="10446979" y="2916365"/>
            <a:ext cx="1130085" cy="629834"/>
          </a:xfrm>
          <a:prstGeom prst="rect">
            <a:avLst/>
          </a:prstGeom>
          <a:noFill/>
          <a:effectLst/>
        </p:spPr>
        <p:txBody>
          <a:bodyPr wrap="square" lIns="0" tIns="0" rIns="0" bIns="0" rtlCol="0">
            <a:noAutofit/>
          </a:bodyPr>
          <a:lstStyle/>
          <a:p>
            <a:pPr algn="ctr" eaLnBrk="0" hangingPunct="0"/>
            <a:r>
              <a:rPr lang="en-US" sz="1600" dirty="0">
                <a:solidFill>
                  <a:schemeClr val="bg1"/>
                </a:solidFill>
                <a:latin typeface="Arial" panose="020B0604020202020204" pitchFamily="34" charset="0"/>
                <a:cs typeface="Arial" panose="020B0604020202020204" pitchFamily="34" charset="0"/>
              </a:rPr>
              <a:t>$feature</a:t>
            </a:r>
          </a:p>
          <a:p>
            <a:pPr algn="ctr" eaLnBrk="0" hangingPunct="0"/>
            <a:r>
              <a:rPr lang="en-US" sz="1600" dirty="0">
                <a:solidFill>
                  <a:schemeClr val="bg1"/>
                </a:solidFill>
                <a:latin typeface="Arial" panose="020B0604020202020204" pitchFamily="34" charset="0"/>
                <a:cs typeface="Arial" panose="020B0604020202020204" pitchFamily="34" charset="0"/>
              </a:rPr>
              <a:t>$datastore</a:t>
            </a:r>
          </a:p>
        </p:txBody>
      </p:sp>
      <p:sp>
        <p:nvSpPr>
          <p:cNvPr id="92" name="TextBox 91">
            <a:extLst>
              <a:ext uri="{FF2B5EF4-FFF2-40B4-BE49-F238E27FC236}">
                <a16:creationId xmlns:a16="http://schemas.microsoft.com/office/drawing/2014/main" id="{119E9B04-644E-394A-82BA-97C906787E23}"/>
              </a:ext>
            </a:extLst>
          </p:cNvPr>
          <p:cNvSpPr txBox="1"/>
          <p:nvPr/>
        </p:nvSpPr>
        <p:spPr>
          <a:xfrm>
            <a:off x="6553130" y="3060012"/>
            <a:ext cx="841557" cy="328676"/>
          </a:xfrm>
          <a:prstGeom prst="rect">
            <a:avLst/>
          </a:prstGeom>
          <a:noFill/>
          <a:effectLst/>
        </p:spPr>
        <p:txBody>
          <a:bodyPr wrap="square" lIns="0" tIns="0" rIns="0" bIns="0" rtlCol="0">
            <a:noAutofit/>
          </a:bodyPr>
          <a:lstStyle/>
          <a:p>
            <a:pPr algn="l" eaLnBrk="0" hangingPunct="0"/>
            <a:r>
              <a:rPr lang="en-US" sz="1600" dirty="0">
                <a:solidFill>
                  <a:schemeClr val="bg1"/>
                </a:solidFill>
                <a:latin typeface="Arial" panose="020B0604020202020204" pitchFamily="34" charset="0"/>
                <a:cs typeface="Arial" panose="020B0604020202020204" pitchFamily="34" charset="0"/>
              </a:rPr>
              <a:t>$feature</a:t>
            </a:r>
          </a:p>
        </p:txBody>
      </p:sp>
      <p:sp>
        <p:nvSpPr>
          <p:cNvPr id="93" name="TextBox 92">
            <a:extLst>
              <a:ext uri="{FF2B5EF4-FFF2-40B4-BE49-F238E27FC236}">
                <a16:creationId xmlns:a16="http://schemas.microsoft.com/office/drawing/2014/main" id="{EC1899B2-CDB2-4B43-A5B9-809A2BAFA3EA}"/>
              </a:ext>
            </a:extLst>
          </p:cNvPr>
          <p:cNvSpPr txBox="1"/>
          <p:nvPr/>
        </p:nvSpPr>
        <p:spPr>
          <a:xfrm>
            <a:off x="8362017" y="3049578"/>
            <a:ext cx="841557" cy="328676"/>
          </a:xfrm>
          <a:prstGeom prst="rect">
            <a:avLst/>
          </a:prstGeom>
          <a:noFill/>
          <a:effectLst/>
        </p:spPr>
        <p:txBody>
          <a:bodyPr wrap="square" lIns="0" tIns="0" rIns="0" bIns="0" rtlCol="0">
            <a:noAutofit/>
          </a:bodyPr>
          <a:lstStyle/>
          <a:p>
            <a:pPr algn="l" eaLnBrk="0" hangingPunct="0"/>
            <a:r>
              <a:rPr lang="en-US" sz="1600" dirty="0">
                <a:solidFill>
                  <a:schemeClr val="bg1"/>
                </a:solidFill>
                <a:latin typeface="Arial" panose="020B0604020202020204" pitchFamily="34" charset="0"/>
                <a:cs typeface="Arial" panose="020B0604020202020204" pitchFamily="34" charset="0"/>
              </a:rPr>
              <a:t>$feature</a:t>
            </a:r>
          </a:p>
        </p:txBody>
      </p:sp>
      <p:sp>
        <p:nvSpPr>
          <p:cNvPr id="94" name="TextBox 93">
            <a:extLst>
              <a:ext uri="{FF2B5EF4-FFF2-40B4-BE49-F238E27FC236}">
                <a16:creationId xmlns:a16="http://schemas.microsoft.com/office/drawing/2014/main" id="{4304AD56-03CC-6B4A-A53D-E9262CB1D6DC}"/>
              </a:ext>
            </a:extLst>
          </p:cNvPr>
          <p:cNvSpPr txBox="1"/>
          <p:nvPr/>
        </p:nvSpPr>
        <p:spPr>
          <a:xfrm>
            <a:off x="3448984" y="3894378"/>
            <a:ext cx="800834" cy="589267"/>
          </a:xfrm>
          <a:prstGeom prst="rect">
            <a:avLst/>
          </a:prstGeom>
          <a:noFill/>
          <a:effectLst/>
        </p:spPr>
        <p:txBody>
          <a:bodyPr wrap="square" lIns="0" tIns="0" rIns="0" bIns="0" rtlCol="0">
            <a:noAutofit/>
          </a:bodyPr>
          <a:lstStyle/>
          <a:p>
            <a:pPr algn="ctr" eaLnBrk="0" hangingPunct="0"/>
            <a:r>
              <a:rPr lang="en-US" sz="1600" dirty="0">
                <a:solidFill>
                  <a:schemeClr val="bg1"/>
                </a:solidFill>
                <a:latin typeface="Arial" panose="020B0604020202020204" pitchFamily="34" charset="0"/>
                <a:cs typeface="Arial" panose="020B0604020202020204" pitchFamily="34" charset="0"/>
              </a:rPr>
              <a:t>Text</a:t>
            </a:r>
          </a:p>
          <a:p>
            <a:pPr algn="ctr" eaLnBrk="0" hangingPunct="0"/>
            <a:r>
              <a:rPr lang="en-US" sz="1600" dirty="0">
                <a:solidFill>
                  <a:schemeClr val="bg1"/>
                </a:solidFill>
                <a:latin typeface="Arial" panose="020B0604020202020204" pitchFamily="34" charset="0"/>
                <a:cs typeface="Arial" panose="020B0604020202020204" pitchFamily="34" charset="0"/>
              </a:rPr>
              <a:t>Number</a:t>
            </a:r>
          </a:p>
        </p:txBody>
      </p:sp>
      <p:sp>
        <p:nvSpPr>
          <p:cNvPr id="95" name="TextBox 94">
            <a:extLst>
              <a:ext uri="{FF2B5EF4-FFF2-40B4-BE49-F238E27FC236}">
                <a16:creationId xmlns:a16="http://schemas.microsoft.com/office/drawing/2014/main" id="{98ACD233-7E71-5F46-89E7-27F7B0F0DB65}"/>
              </a:ext>
            </a:extLst>
          </p:cNvPr>
          <p:cNvSpPr txBox="1"/>
          <p:nvPr/>
        </p:nvSpPr>
        <p:spPr>
          <a:xfrm>
            <a:off x="5003596" y="4021615"/>
            <a:ext cx="565801" cy="267553"/>
          </a:xfrm>
          <a:prstGeom prst="rect">
            <a:avLst/>
          </a:prstGeom>
          <a:noFill/>
          <a:effectLst/>
        </p:spPr>
        <p:txBody>
          <a:bodyPr wrap="square" lIns="0" tIns="0" rIns="0" bIns="0" rtlCol="0">
            <a:noAutofit/>
          </a:bodyPr>
          <a:lstStyle/>
          <a:p>
            <a:pPr algn="l" eaLnBrk="0" hangingPunct="0"/>
            <a:r>
              <a:rPr lang="en-US" sz="1600" dirty="0">
                <a:solidFill>
                  <a:schemeClr val="bg1"/>
                </a:solidFill>
                <a:latin typeface="Arial" panose="020B0604020202020204" pitchFamily="34" charset="0"/>
                <a:cs typeface="Arial" panose="020B0604020202020204" pitchFamily="34" charset="0"/>
              </a:rPr>
              <a:t>Text</a:t>
            </a:r>
          </a:p>
        </p:txBody>
      </p:sp>
      <p:sp>
        <p:nvSpPr>
          <p:cNvPr id="96" name="TextBox 95">
            <a:extLst>
              <a:ext uri="{FF2B5EF4-FFF2-40B4-BE49-F238E27FC236}">
                <a16:creationId xmlns:a16="http://schemas.microsoft.com/office/drawing/2014/main" id="{26220882-D5E9-E140-AD53-3232DC499084}"/>
              </a:ext>
            </a:extLst>
          </p:cNvPr>
          <p:cNvSpPr txBox="1"/>
          <p:nvPr/>
        </p:nvSpPr>
        <p:spPr>
          <a:xfrm>
            <a:off x="6572680" y="4028937"/>
            <a:ext cx="800834" cy="267553"/>
          </a:xfrm>
          <a:prstGeom prst="rect">
            <a:avLst/>
          </a:prstGeom>
          <a:noFill/>
          <a:effectLst/>
        </p:spPr>
        <p:txBody>
          <a:bodyPr wrap="square" lIns="0" tIns="0" rIns="0" bIns="0" rtlCol="0">
            <a:noAutofit/>
          </a:bodyPr>
          <a:lstStyle/>
          <a:p>
            <a:pPr algn="l" eaLnBrk="0" hangingPunct="0"/>
            <a:r>
              <a:rPr lang="en-US" sz="1600" dirty="0">
                <a:solidFill>
                  <a:schemeClr val="bg1"/>
                </a:solidFill>
                <a:latin typeface="Arial" panose="020B0604020202020204" pitchFamily="34" charset="0"/>
                <a:cs typeface="Arial" panose="020B0604020202020204" pitchFamily="34" charset="0"/>
              </a:rPr>
              <a:t>Number</a:t>
            </a:r>
          </a:p>
        </p:txBody>
      </p:sp>
      <p:sp>
        <p:nvSpPr>
          <p:cNvPr id="97" name="TextBox 96">
            <a:extLst>
              <a:ext uri="{FF2B5EF4-FFF2-40B4-BE49-F238E27FC236}">
                <a16:creationId xmlns:a16="http://schemas.microsoft.com/office/drawing/2014/main" id="{29BA9727-42D3-5E43-BD7F-DFCE40B5FA2B}"/>
              </a:ext>
            </a:extLst>
          </p:cNvPr>
          <p:cNvSpPr txBox="1"/>
          <p:nvPr/>
        </p:nvSpPr>
        <p:spPr>
          <a:xfrm>
            <a:off x="8382378" y="4053544"/>
            <a:ext cx="800834" cy="267553"/>
          </a:xfrm>
          <a:prstGeom prst="rect">
            <a:avLst/>
          </a:prstGeom>
          <a:noFill/>
          <a:effectLst/>
        </p:spPr>
        <p:txBody>
          <a:bodyPr wrap="square" lIns="0" tIns="0" rIns="0" bIns="0" rtlCol="0">
            <a:noAutofit/>
          </a:bodyPr>
          <a:lstStyle/>
          <a:p>
            <a:pPr algn="l" eaLnBrk="0" hangingPunct="0"/>
            <a:r>
              <a:rPr lang="en-US" sz="1600" dirty="0">
                <a:solidFill>
                  <a:schemeClr val="bg1"/>
                </a:solidFill>
                <a:latin typeface="Arial" panose="020B0604020202020204" pitchFamily="34" charset="0"/>
                <a:cs typeface="Arial" panose="020B0604020202020204" pitchFamily="34" charset="0"/>
              </a:rPr>
              <a:t>Boolean</a:t>
            </a:r>
          </a:p>
        </p:txBody>
      </p:sp>
      <p:sp>
        <p:nvSpPr>
          <p:cNvPr id="99" name="TextBox 98">
            <a:extLst>
              <a:ext uri="{FF2B5EF4-FFF2-40B4-BE49-F238E27FC236}">
                <a16:creationId xmlns:a16="http://schemas.microsoft.com/office/drawing/2014/main" id="{A0A43142-9563-D045-A8BC-E14D1278D906}"/>
              </a:ext>
            </a:extLst>
          </p:cNvPr>
          <p:cNvSpPr txBox="1"/>
          <p:nvPr/>
        </p:nvSpPr>
        <p:spPr>
          <a:xfrm>
            <a:off x="10618169" y="3808046"/>
            <a:ext cx="815484" cy="698851"/>
          </a:xfrm>
          <a:prstGeom prst="rect">
            <a:avLst/>
          </a:prstGeom>
          <a:noFill/>
          <a:effectLst/>
        </p:spPr>
        <p:txBody>
          <a:bodyPr wrap="square" lIns="0" tIns="0" rIns="0" bIns="0" rtlCol="0">
            <a:noAutofit/>
          </a:bodyPr>
          <a:lstStyle/>
          <a:p>
            <a:pPr algn="ctr" eaLnBrk="0" hangingPunct="0"/>
            <a:r>
              <a:rPr lang="en-US" sz="1600" dirty="0">
                <a:solidFill>
                  <a:schemeClr val="bg1"/>
                </a:solidFill>
                <a:latin typeface="Arial" panose="020B0604020202020204" pitchFamily="34" charset="0"/>
                <a:cs typeface="Arial" panose="020B0604020202020204" pitchFamily="34" charset="0"/>
              </a:rPr>
              <a:t>Text</a:t>
            </a:r>
          </a:p>
          <a:p>
            <a:pPr algn="ctr" eaLnBrk="0" hangingPunct="0"/>
            <a:r>
              <a:rPr lang="en-US" sz="1600" dirty="0">
                <a:solidFill>
                  <a:schemeClr val="bg1"/>
                </a:solidFill>
                <a:latin typeface="Arial" panose="020B0604020202020204" pitchFamily="34" charset="0"/>
                <a:cs typeface="Arial" panose="020B0604020202020204" pitchFamily="34" charset="0"/>
              </a:rPr>
              <a:t>Number</a:t>
            </a:r>
          </a:p>
          <a:p>
            <a:pPr algn="ctr" eaLnBrk="0" hangingPunct="0"/>
            <a:r>
              <a:rPr lang="en-US" sz="1600" dirty="0">
                <a:solidFill>
                  <a:schemeClr val="bg1"/>
                </a:solidFill>
                <a:latin typeface="Arial" panose="020B0604020202020204" pitchFamily="34" charset="0"/>
                <a:cs typeface="Arial" panose="020B0604020202020204" pitchFamily="34" charset="0"/>
              </a:rPr>
              <a:t>Date</a:t>
            </a:r>
          </a:p>
        </p:txBody>
      </p:sp>
      <p:sp>
        <p:nvSpPr>
          <p:cNvPr id="100" name="TextBox 99">
            <a:extLst>
              <a:ext uri="{FF2B5EF4-FFF2-40B4-BE49-F238E27FC236}">
                <a16:creationId xmlns:a16="http://schemas.microsoft.com/office/drawing/2014/main" id="{A466B6D8-8DF4-8547-8FCC-3A036E396724}"/>
              </a:ext>
            </a:extLst>
          </p:cNvPr>
          <p:cNvSpPr txBox="1"/>
          <p:nvPr/>
        </p:nvSpPr>
        <p:spPr>
          <a:xfrm>
            <a:off x="4763143" y="4886195"/>
            <a:ext cx="1046707" cy="558763"/>
          </a:xfrm>
          <a:prstGeom prst="rect">
            <a:avLst/>
          </a:prstGeom>
          <a:noFill/>
          <a:effectLst/>
        </p:spPr>
        <p:txBody>
          <a:bodyPr wrap="square" lIns="0" tIns="0" rIns="0" bIns="0" rtlCol="0">
            <a:noAutofit/>
          </a:bodyPr>
          <a:lstStyle/>
          <a:p>
            <a:pPr algn="ctr" eaLnBrk="0" hangingPunct="0"/>
            <a:r>
              <a:rPr lang="en-US" sz="1600" dirty="0" err="1">
                <a:solidFill>
                  <a:schemeClr val="bg1"/>
                </a:solidFill>
                <a:latin typeface="Arial" panose="020B0604020202020204" pitchFamily="34" charset="0"/>
                <a:cs typeface="Arial" panose="020B0604020202020204" pitchFamily="34" charset="0"/>
              </a:rPr>
              <a:t>FeatureSet</a:t>
            </a:r>
            <a:endParaRPr lang="en-US" sz="1600" dirty="0">
              <a:solidFill>
                <a:schemeClr val="bg1"/>
              </a:solidFill>
              <a:latin typeface="Arial" panose="020B0604020202020204" pitchFamily="34" charset="0"/>
              <a:cs typeface="Arial" panose="020B0604020202020204" pitchFamily="34" charset="0"/>
            </a:endParaRPr>
          </a:p>
          <a:p>
            <a:pPr algn="ctr" eaLnBrk="0" hangingPunct="0"/>
            <a:r>
              <a:rPr lang="en-US" sz="1600" dirty="0">
                <a:solidFill>
                  <a:schemeClr val="bg1"/>
                </a:solidFill>
                <a:latin typeface="Arial" panose="020B0604020202020204" pitchFamily="34" charset="0"/>
                <a:cs typeface="Arial" panose="020B0604020202020204" pitchFamily="34" charset="0"/>
              </a:rPr>
              <a:t>functions</a:t>
            </a:r>
          </a:p>
        </p:txBody>
      </p:sp>
      <p:sp>
        <p:nvSpPr>
          <p:cNvPr id="101" name="TextBox 100">
            <a:extLst>
              <a:ext uri="{FF2B5EF4-FFF2-40B4-BE49-F238E27FC236}">
                <a16:creationId xmlns:a16="http://schemas.microsoft.com/office/drawing/2014/main" id="{B22FDB21-22E2-804A-86EB-E80200D2D0EB}"/>
              </a:ext>
            </a:extLst>
          </p:cNvPr>
          <p:cNvSpPr txBox="1"/>
          <p:nvPr/>
        </p:nvSpPr>
        <p:spPr>
          <a:xfrm>
            <a:off x="6401733" y="4913438"/>
            <a:ext cx="1142727" cy="558763"/>
          </a:xfrm>
          <a:prstGeom prst="rect">
            <a:avLst/>
          </a:prstGeom>
          <a:noFill/>
          <a:effectLst/>
        </p:spPr>
        <p:txBody>
          <a:bodyPr wrap="square" lIns="0" tIns="0" rIns="0" bIns="0" rtlCol="0">
            <a:noAutofit/>
          </a:bodyPr>
          <a:lstStyle/>
          <a:p>
            <a:pPr algn="ctr" eaLnBrk="0" hangingPunct="0"/>
            <a:r>
              <a:rPr lang="en-US" sz="1600" dirty="0" err="1">
                <a:solidFill>
                  <a:schemeClr val="bg1"/>
                </a:solidFill>
                <a:latin typeface="Arial" panose="020B0604020202020204" pitchFamily="34" charset="0"/>
                <a:cs typeface="Arial" panose="020B0604020202020204" pitchFamily="34" charset="0"/>
              </a:rPr>
              <a:t>FeatureSet</a:t>
            </a:r>
            <a:endParaRPr lang="en-US" sz="1600" dirty="0">
              <a:solidFill>
                <a:schemeClr val="bg1"/>
              </a:solidFill>
              <a:latin typeface="Arial" panose="020B0604020202020204" pitchFamily="34" charset="0"/>
              <a:cs typeface="Arial" panose="020B0604020202020204" pitchFamily="34" charset="0"/>
            </a:endParaRPr>
          </a:p>
          <a:p>
            <a:pPr algn="ctr" eaLnBrk="0" hangingPunct="0"/>
            <a:r>
              <a:rPr lang="en-US" sz="1600" dirty="0">
                <a:solidFill>
                  <a:schemeClr val="bg1"/>
                </a:solidFill>
                <a:latin typeface="Arial" panose="020B0604020202020204" pitchFamily="34" charset="0"/>
                <a:cs typeface="Arial" panose="020B0604020202020204" pitchFamily="34" charset="0"/>
              </a:rPr>
              <a:t>functions</a:t>
            </a:r>
          </a:p>
        </p:txBody>
      </p:sp>
      <p:sp>
        <p:nvSpPr>
          <p:cNvPr id="102" name="TextBox 101">
            <a:extLst>
              <a:ext uri="{FF2B5EF4-FFF2-40B4-BE49-F238E27FC236}">
                <a16:creationId xmlns:a16="http://schemas.microsoft.com/office/drawing/2014/main" id="{B8C5572B-3FB4-7247-BE4E-F481B0F4B961}"/>
              </a:ext>
            </a:extLst>
          </p:cNvPr>
          <p:cNvSpPr txBox="1"/>
          <p:nvPr/>
        </p:nvSpPr>
        <p:spPr>
          <a:xfrm>
            <a:off x="8211431" y="4896230"/>
            <a:ext cx="1142727" cy="558763"/>
          </a:xfrm>
          <a:prstGeom prst="rect">
            <a:avLst/>
          </a:prstGeom>
          <a:noFill/>
          <a:effectLst/>
        </p:spPr>
        <p:txBody>
          <a:bodyPr wrap="square" lIns="0" tIns="0" rIns="0" bIns="0" rtlCol="0">
            <a:noAutofit/>
          </a:bodyPr>
          <a:lstStyle/>
          <a:p>
            <a:pPr algn="ctr" eaLnBrk="0" hangingPunct="0"/>
            <a:r>
              <a:rPr lang="en-US" sz="1600" dirty="0" err="1">
                <a:solidFill>
                  <a:schemeClr val="bg1"/>
                </a:solidFill>
                <a:latin typeface="Arial" panose="020B0604020202020204" pitchFamily="34" charset="0"/>
                <a:cs typeface="Arial" panose="020B0604020202020204" pitchFamily="34" charset="0"/>
              </a:rPr>
              <a:t>FeatureSet</a:t>
            </a:r>
            <a:endParaRPr lang="en-US" sz="1600" dirty="0">
              <a:solidFill>
                <a:schemeClr val="bg1"/>
              </a:solidFill>
              <a:latin typeface="Arial" panose="020B0604020202020204" pitchFamily="34" charset="0"/>
              <a:cs typeface="Arial" panose="020B0604020202020204" pitchFamily="34" charset="0"/>
            </a:endParaRPr>
          </a:p>
          <a:p>
            <a:pPr algn="ctr" eaLnBrk="0" hangingPunct="0"/>
            <a:r>
              <a:rPr lang="en-US" sz="1600" dirty="0">
                <a:solidFill>
                  <a:schemeClr val="bg1"/>
                </a:solidFill>
                <a:latin typeface="Arial" panose="020B0604020202020204" pitchFamily="34" charset="0"/>
                <a:cs typeface="Arial" panose="020B0604020202020204" pitchFamily="34" charset="0"/>
              </a:rPr>
              <a:t>functions</a:t>
            </a:r>
          </a:p>
        </p:txBody>
      </p:sp>
      <p:sp>
        <p:nvSpPr>
          <p:cNvPr id="103" name="TextBox 102">
            <a:extLst>
              <a:ext uri="{FF2B5EF4-FFF2-40B4-BE49-F238E27FC236}">
                <a16:creationId xmlns:a16="http://schemas.microsoft.com/office/drawing/2014/main" id="{5B7076DB-60F5-C042-AD11-448A26093AAC}"/>
              </a:ext>
            </a:extLst>
          </p:cNvPr>
          <p:cNvSpPr txBox="1"/>
          <p:nvPr/>
        </p:nvSpPr>
        <p:spPr>
          <a:xfrm>
            <a:off x="147432" y="2052104"/>
            <a:ext cx="795469" cy="268075"/>
          </a:xfrm>
          <a:prstGeom prst="rect">
            <a:avLst/>
          </a:prstGeom>
          <a:noFill/>
          <a:effectLst/>
        </p:spPr>
        <p:txBody>
          <a:bodyPr wrap="square" lIns="0" tIns="0" rIns="0" bIns="0" rtlCol="0">
            <a:noAutofit/>
          </a:bodyPr>
          <a:lstStyle/>
          <a:p>
            <a:pPr algn="l" eaLnBrk="0" hangingPunct="0"/>
            <a:r>
              <a:rPr lang="en-US" sz="1600" b="1" dirty="0">
                <a:solidFill>
                  <a:schemeClr val="bg1"/>
                </a:solidFill>
                <a:latin typeface="Arial" panose="020B0604020202020204" pitchFamily="34" charset="0"/>
                <a:cs typeface="Arial" panose="020B0604020202020204" pitchFamily="34" charset="0"/>
              </a:rPr>
              <a:t>Context</a:t>
            </a:r>
          </a:p>
        </p:txBody>
      </p:sp>
      <p:sp>
        <p:nvSpPr>
          <p:cNvPr id="104" name="TextBox 103">
            <a:extLst>
              <a:ext uri="{FF2B5EF4-FFF2-40B4-BE49-F238E27FC236}">
                <a16:creationId xmlns:a16="http://schemas.microsoft.com/office/drawing/2014/main" id="{200520AC-0D48-934A-8CA9-AF608AAD5840}"/>
              </a:ext>
            </a:extLst>
          </p:cNvPr>
          <p:cNvSpPr txBox="1"/>
          <p:nvPr/>
        </p:nvSpPr>
        <p:spPr>
          <a:xfrm>
            <a:off x="147432" y="3030875"/>
            <a:ext cx="795468" cy="268075"/>
          </a:xfrm>
          <a:prstGeom prst="rect">
            <a:avLst/>
          </a:prstGeom>
          <a:noFill/>
          <a:effectLst/>
        </p:spPr>
        <p:txBody>
          <a:bodyPr wrap="square" lIns="0" tIns="0" rIns="0" bIns="0" rtlCol="0">
            <a:noAutofit/>
          </a:bodyPr>
          <a:lstStyle/>
          <a:p>
            <a:pPr algn="l" eaLnBrk="0" hangingPunct="0"/>
            <a:r>
              <a:rPr lang="en-US" sz="1600" b="1" dirty="0" err="1">
                <a:solidFill>
                  <a:schemeClr val="bg1"/>
                </a:solidFill>
                <a:latin typeface="Arial" panose="020B0604020202020204" pitchFamily="34" charset="0"/>
                <a:cs typeface="Arial" panose="020B0604020202020204" pitchFamily="34" charset="0"/>
              </a:rPr>
              <a:t>Globals</a:t>
            </a:r>
            <a:endParaRPr lang="en-US" sz="1600" b="1" dirty="0">
              <a:solidFill>
                <a:schemeClr val="bg1"/>
              </a:solidFill>
              <a:latin typeface="Arial" panose="020B0604020202020204" pitchFamily="34" charset="0"/>
              <a:cs typeface="Arial" panose="020B0604020202020204" pitchFamily="34" charset="0"/>
            </a:endParaRPr>
          </a:p>
        </p:txBody>
      </p:sp>
      <p:sp>
        <p:nvSpPr>
          <p:cNvPr id="105" name="TextBox 104">
            <a:extLst>
              <a:ext uri="{FF2B5EF4-FFF2-40B4-BE49-F238E27FC236}">
                <a16:creationId xmlns:a16="http://schemas.microsoft.com/office/drawing/2014/main" id="{E4F81B85-6AAB-3A49-9B7F-ED5194B857FC}"/>
              </a:ext>
            </a:extLst>
          </p:cNvPr>
          <p:cNvSpPr txBox="1"/>
          <p:nvPr/>
        </p:nvSpPr>
        <p:spPr>
          <a:xfrm>
            <a:off x="147432" y="3930098"/>
            <a:ext cx="795468" cy="268075"/>
          </a:xfrm>
          <a:prstGeom prst="rect">
            <a:avLst/>
          </a:prstGeom>
          <a:noFill/>
          <a:effectLst/>
        </p:spPr>
        <p:txBody>
          <a:bodyPr wrap="square" lIns="0" tIns="0" rIns="0" bIns="0" rtlCol="0">
            <a:noAutofit/>
          </a:bodyPr>
          <a:lstStyle/>
          <a:p>
            <a:pPr algn="l" eaLnBrk="0" hangingPunct="0"/>
            <a:r>
              <a:rPr lang="en-US" sz="1600" b="1" dirty="0">
                <a:solidFill>
                  <a:schemeClr val="bg1"/>
                </a:solidFill>
                <a:latin typeface="Arial" panose="020B0604020202020204" pitchFamily="34" charset="0"/>
                <a:cs typeface="Arial" panose="020B0604020202020204" pitchFamily="34" charset="0"/>
              </a:rPr>
              <a:t>Return Type</a:t>
            </a:r>
          </a:p>
        </p:txBody>
      </p:sp>
      <p:sp>
        <p:nvSpPr>
          <p:cNvPr id="106" name="TextBox 105">
            <a:extLst>
              <a:ext uri="{FF2B5EF4-FFF2-40B4-BE49-F238E27FC236}">
                <a16:creationId xmlns:a16="http://schemas.microsoft.com/office/drawing/2014/main" id="{E23475CE-D291-624E-8AD9-7A3E3125DF35}"/>
              </a:ext>
            </a:extLst>
          </p:cNvPr>
          <p:cNvSpPr txBox="1"/>
          <p:nvPr/>
        </p:nvSpPr>
        <p:spPr>
          <a:xfrm>
            <a:off x="147432" y="4920809"/>
            <a:ext cx="1067373" cy="544022"/>
          </a:xfrm>
          <a:prstGeom prst="rect">
            <a:avLst/>
          </a:prstGeom>
          <a:noFill/>
          <a:effectLst/>
        </p:spPr>
        <p:txBody>
          <a:bodyPr wrap="square" lIns="0" tIns="0" rIns="0" bIns="0" rtlCol="0">
            <a:noAutofit/>
          </a:bodyPr>
          <a:lstStyle/>
          <a:p>
            <a:pPr algn="l" eaLnBrk="0" hangingPunct="0"/>
            <a:r>
              <a:rPr lang="en-US" sz="1600" b="1" dirty="0">
                <a:solidFill>
                  <a:schemeClr val="bg1"/>
                </a:solidFill>
                <a:latin typeface="Arial" panose="020B0604020202020204" pitchFamily="34" charset="0"/>
                <a:cs typeface="Arial" panose="020B0604020202020204" pitchFamily="34" charset="0"/>
              </a:rPr>
              <a:t>Banned</a:t>
            </a:r>
          </a:p>
          <a:p>
            <a:pPr algn="l" eaLnBrk="0" hangingPunct="0"/>
            <a:r>
              <a:rPr lang="en-US" sz="1600" b="1" dirty="0">
                <a:solidFill>
                  <a:schemeClr val="bg1"/>
                </a:solidFill>
                <a:latin typeface="Arial" panose="020B0604020202020204" pitchFamily="34" charset="0"/>
                <a:cs typeface="Arial" panose="020B0604020202020204" pitchFamily="34" charset="0"/>
              </a:rPr>
              <a:t>functions</a:t>
            </a:r>
          </a:p>
        </p:txBody>
      </p:sp>
      <p:sp>
        <p:nvSpPr>
          <p:cNvPr id="107" name="TextBox 106">
            <a:extLst>
              <a:ext uri="{FF2B5EF4-FFF2-40B4-BE49-F238E27FC236}">
                <a16:creationId xmlns:a16="http://schemas.microsoft.com/office/drawing/2014/main" id="{ED22143E-6FC9-3E4A-AD8D-6554D9AB2982}"/>
              </a:ext>
            </a:extLst>
          </p:cNvPr>
          <p:cNvSpPr txBox="1"/>
          <p:nvPr/>
        </p:nvSpPr>
        <p:spPr>
          <a:xfrm>
            <a:off x="3609741" y="5039905"/>
            <a:ext cx="479320" cy="307304"/>
          </a:xfrm>
          <a:prstGeom prst="rect">
            <a:avLst/>
          </a:prstGeom>
          <a:noFill/>
          <a:effectLst/>
        </p:spPr>
        <p:txBody>
          <a:bodyPr wrap="square" lIns="0" tIns="0" rIns="0" bIns="0" rtlCol="0">
            <a:noAutofit/>
          </a:bodyPr>
          <a:lstStyle/>
          <a:p>
            <a:pPr algn="l" eaLnBrk="0" hangingPunct="0"/>
            <a:r>
              <a:rPr lang="en-US" sz="1600" dirty="0">
                <a:solidFill>
                  <a:schemeClr val="bg1"/>
                </a:solidFill>
                <a:latin typeface="Arial" panose="020B0604020202020204" pitchFamily="34" charset="0"/>
                <a:cs typeface="Arial" panose="020B0604020202020204" pitchFamily="34" charset="0"/>
              </a:rPr>
              <a:t>N/A</a:t>
            </a:r>
          </a:p>
        </p:txBody>
      </p:sp>
      <p:sp>
        <p:nvSpPr>
          <p:cNvPr id="109" name="TextBox 108">
            <a:extLst>
              <a:ext uri="{FF2B5EF4-FFF2-40B4-BE49-F238E27FC236}">
                <a16:creationId xmlns:a16="http://schemas.microsoft.com/office/drawing/2014/main" id="{C12749BF-3E10-324E-A0A4-F65380D17EF7}"/>
              </a:ext>
            </a:extLst>
          </p:cNvPr>
          <p:cNvSpPr txBox="1"/>
          <p:nvPr/>
        </p:nvSpPr>
        <p:spPr>
          <a:xfrm>
            <a:off x="10772361" y="5011924"/>
            <a:ext cx="479320" cy="307304"/>
          </a:xfrm>
          <a:prstGeom prst="rect">
            <a:avLst/>
          </a:prstGeom>
          <a:noFill/>
          <a:effectLst/>
        </p:spPr>
        <p:txBody>
          <a:bodyPr wrap="square" lIns="0" tIns="0" rIns="0" bIns="0" rtlCol="0">
            <a:noAutofit/>
          </a:bodyPr>
          <a:lstStyle/>
          <a:p>
            <a:pPr algn="l" eaLnBrk="0" hangingPunct="0"/>
            <a:r>
              <a:rPr lang="en-US" sz="1600" dirty="0">
                <a:solidFill>
                  <a:schemeClr val="bg1"/>
                </a:solidFill>
                <a:latin typeface="Arial" panose="020B0604020202020204" pitchFamily="34" charset="0"/>
                <a:cs typeface="Arial" panose="020B0604020202020204" pitchFamily="34" charset="0"/>
              </a:rPr>
              <a:t>N/A</a:t>
            </a:r>
          </a:p>
        </p:txBody>
      </p:sp>
    </p:spTree>
    <p:extLst>
      <p:ext uri="{BB962C8B-B14F-4D97-AF65-F5344CB8AC3E}">
        <p14:creationId xmlns:p14="http://schemas.microsoft.com/office/powerpoint/2010/main" val="343979023"/>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03"/>
                                        </p:tgtEl>
                                        <p:attrNameLst>
                                          <p:attrName>style.visibility</p:attrName>
                                        </p:attrNameLst>
                                      </p:cBhvr>
                                      <p:to>
                                        <p:strVal val="visible"/>
                                      </p:to>
                                    </p:set>
                                    <p:animEffect transition="in" filter="dissolve">
                                      <p:cBhvr>
                                        <p:cTn id="10" dur="500"/>
                                        <p:tgtEl>
                                          <p:spTgt spid="103"/>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45"/>
                                        </p:tgtEl>
                                        <p:attrNameLst>
                                          <p:attrName>style.visibility</p:attrName>
                                        </p:attrNameLst>
                                      </p:cBhvr>
                                      <p:to>
                                        <p:strVal val="visible"/>
                                      </p:to>
                                    </p:set>
                                    <p:animEffect transition="in" filter="dissolve">
                                      <p:cBhvr>
                                        <p:cTn id="15" dur="500"/>
                                        <p:tgtEl>
                                          <p:spTgt spid="45"/>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104"/>
                                        </p:tgtEl>
                                        <p:attrNameLst>
                                          <p:attrName>style.visibility</p:attrName>
                                        </p:attrNameLst>
                                      </p:cBhvr>
                                      <p:to>
                                        <p:strVal val="visible"/>
                                      </p:to>
                                    </p:set>
                                    <p:animEffect transition="in" filter="dissolve">
                                      <p:cBhvr>
                                        <p:cTn id="18" dur="500"/>
                                        <p:tgtEl>
                                          <p:spTgt spid="104"/>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46"/>
                                        </p:tgtEl>
                                        <p:attrNameLst>
                                          <p:attrName>style.visibility</p:attrName>
                                        </p:attrNameLst>
                                      </p:cBhvr>
                                      <p:to>
                                        <p:strVal val="visible"/>
                                      </p:to>
                                    </p:set>
                                    <p:animEffect transition="in" filter="dissolve">
                                      <p:cBhvr>
                                        <p:cTn id="23" dur="500"/>
                                        <p:tgtEl>
                                          <p:spTgt spid="46"/>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105"/>
                                        </p:tgtEl>
                                        <p:attrNameLst>
                                          <p:attrName>style.visibility</p:attrName>
                                        </p:attrNameLst>
                                      </p:cBhvr>
                                      <p:to>
                                        <p:strVal val="visible"/>
                                      </p:to>
                                    </p:set>
                                    <p:animEffect transition="in" filter="dissolve">
                                      <p:cBhvr>
                                        <p:cTn id="26" dur="500"/>
                                        <p:tgtEl>
                                          <p:spTgt spid="105"/>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grpId="0" nodeType="clickEffect">
                                  <p:stCondLst>
                                    <p:cond delay="0"/>
                                  </p:stCondLst>
                                  <p:childTnLst>
                                    <p:set>
                                      <p:cBhvr>
                                        <p:cTn id="30" dur="1" fill="hold">
                                          <p:stCondLst>
                                            <p:cond delay="0"/>
                                          </p:stCondLst>
                                        </p:cTn>
                                        <p:tgtEl>
                                          <p:spTgt spid="106"/>
                                        </p:tgtEl>
                                        <p:attrNameLst>
                                          <p:attrName>style.visibility</p:attrName>
                                        </p:attrNameLst>
                                      </p:cBhvr>
                                      <p:to>
                                        <p:strVal val="visible"/>
                                      </p:to>
                                    </p:set>
                                    <p:animEffect transition="in" filter="dissolve">
                                      <p:cBhvr>
                                        <p:cTn id="31" dur="500"/>
                                        <p:tgtEl>
                                          <p:spTgt spid="106"/>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47"/>
                                        </p:tgtEl>
                                        <p:attrNameLst>
                                          <p:attrName>style.visibility</p:attrName>
                                        </p:attrNameLst>
                                      </p:cBhvr>
                                      <p:to>
                                        <p:strVal val="visible"/>
                                      </p:to>
                                    </p:set>
                                    <p:animEffect transition="in" filter="dissolve">
                                      <p:cBhvr>
                                        <p:cTn id="34" dur="500"/>
                                        <p:tgtEl>
                                          <p:spTgt spid="47"/>
                                        </p:tgtEl>
                                      </p:cBhvr>
                                    </p:animEffect>
                                  </p:childTnLst>
                                </p:cTn>
                              </p:par>
                            </p:childTnLst>
                          </p:cTn>
                        </p:par>
                      </p:childTnLst>
                    </p:cTn>
                  </p:par>
                  <p:par>
                    <p:cTn id="35" fill="hold">
                      <p:stCondLst>
                        <p:cond delay="indefinite"/>
                      </p:stCondLst>
                      <p:childTnLst>
                        <p:par>
                          <p:cTn id="36" fill="hold">
                            <p:stCondLst>
                              <p:cond delay="0"/>
                            </p:stCondLst>
                            <p:childTnLst>
                              <p:par>
                                <p:cTn id="37" presetID="9" presetClass="entr" presetSubtype="0" fill="hold" grpId="0" nodeType="clickEffect">
                                  <p:stCondLst>
                                    <p:cond delay="0"/>
                                  </p:stCondLst>
                                  <p:childTnLst>
                                    <p:set>
                                      <p:cBhvr>
                                        <p:cTn id="38" dur="1" fill="hold">
                                          <p:stCondLst>
                                            <p:cond delay="0"/>
                                          </p:stCondLst>
                                        </p:cTn>
                                        <p:tgtEl>
                                          <p:spTgt spid="28"/>
                                        </p:tgtEl>
                                        <p:attrNameLst>
                                          <p:attrName>style.visibility</p:attrName>
                                        </p:attrNameLst>
                                      </p:cBhvr>
                                      <p:to>
                                        <p:strVal val="visible"/>
                                      </p:to>
                                    </p:set>
                                    <p:animEffect transition="in" filter="dissolve">
                                      <p:cBhvr>
                                        <p:cTn id="39" dur="500"/>
                                        <p:tgtEl>
                                          <p:spTgt spid="28"/>
                                        </p:tgtEl>
                                      </p:cBhvr>
                                    </p:animEffect>
                                  </p:childTnLst>
                                </p:cTn>
                              </p:par>
                              <p:par>
                                <p:cTn id="40" presetID="9" presetClass="entr" presetSubtype="0" fill="hold" grpId="0" nodeType="withEffect">
                                  <p:stCondLst>
                                    <p:cond delay="0"/>
                                  </p:stCondLst>
                                  <p:childTnLst>
                                    <p:set>
                                      <p:cBhvr>
                                        <p:cTn id="41" dur="1" fill="hold">
                                          <p:stCondLst>
                                            <p:cond delay="0"/>
                                          </p:stCondLst>
                                        </p:cTn>
                                        <p:tgtEl>
                                          <p:spTgt spid="49"/>
                                        </p:tgtEl>
                                        <p:attrNameLst>
                                          <p:attrName>style.visibility</p:attrName>
                                        </p:attrNameLst>
                                      </p:cBhvr>
                                      <p:to>
                                        <p:strVal val="visible"/>
                                      </p:to>
                                    </p:set>
                                    <p:animEffect transition="in" filter="dissolve">
                                      <p:cBhvr>
                                        <p:cTn id="42" dur="500"/>
                                        <p:tgtEl>
                                          <p:spTgt spid="49"/>
                                        </p:tgtEl>
                                      </p:cBhvr>
                                    </p:animEffect>
                                  </p:childTnLst>
                                </p:cTn>
                              </p:par>
                              <p:par>
                                <p:cTn id="43" presetID="9" presetClass="entr" presetSubtype="0" fill="hold" grpId="0" nodeType="withEffect">
                                  <p:stCondLst>
                                    <p:cond delay="0"/>
                                  </p:stCondLst>
                                  <p:childTnLst>
                                    <p:set>
                                      <p:cBhvr>
                                        <p:cTn id="44" dur="1" fill="hold">
                                          <p:stCondLst>
                                            <p:cond delay="0"/>
                                          </p:stCondLst>
                                        </p:cTn>
                                        <p:tgtEl>
                                          <p:spTgt spid="83"/>
                                        </p:tgtEl>
                                        <p:attrNameLst>
                                          <p:attrName>style.visibility</p:attrName>
                                        </p:attrNameLst>
                                      </p:cBhvr>
                                      <p:to>
                                        <p:strVal val="visible"/>
                                      </p:to>
                                    </p:set>
                                    <p:animEffect transition="in" filter="dissolve">
                                      <p:cBhvr>
                                        <p:cTn id="45" dur="500"/>
                                        <p:tgtEl>
                                          <p:spTgt spid="83"/>
                                        </p:tgtEl>
                                      </p:cBhvr>
                                    </p:animEffect>
                                  </p:childTnLst>
                                </p:cTn>
                              </p:par>
                              <p:par>
                                <p:cTn id="46" presetID="9" presetClass="entr" presetSubtype="0" fill="hold" grpId="0" nodeType="withEffect">
                                  <p:stCondLst>
                                    <p:cond delay="0"/>
                                  </p:stCondLst>
                                  <p:childTnLst>
                                    <p:set>
                                      <p:cBhvr>
                                        <p:cTn id="47" dur="1" fill="hold">
                                          <p:stCondLst>
                                            <p:cond delay="0"/>
                                          </p:stCondLst>
                                        </p:cTn>
                                        <p:tgtEl>
                                          <p:spTgt spid="84"/>
                                        </p:tgtEl>
                                        <p:attrNameLst>
                                          <p:attrName>style.visibility</p:attrName>
                                        </p:attrNameLst>
                                      </p:cBhvr>
                                      <p:to>
                                        <p:strVal val="visible"/>
                                      </p:to>
                                    </p:set>
                                    <p:animEffect transition="in" filter="dissolve">
                                      <p:cBhvr>
                                        <p:cTn id="48" dur="500"/>
                                        <p:tgtEl>
                                          <p:spTgt spid="84"/>
                                        </p:tgtEl>
                                      </p:cBhvr>
                                    </p:animEffect>
                                  </p:childTnLst>
                                </p:cTn>
                              </p:par>
                              <p:par>
                                <p:cTn id="49" presetID="9" presetClass="entr" presetSubtype="0" fill="hold" grpId="0" nodeType="withEffect">
                                  <p:stCondLst>
                                    <p:cond delay="0"/>
                                  </p:stCondLst>
                                  <p:childTnLst>
                                    <p:set>
                                      <p:cBhvr>
                                        <p:cTn id="50" dur="1" fill="hold">
                                          <p:stCondLst>
                                            <p:cond delay="0"/>
                                          </p:stCondLst>
                                        </p:cTn>
                                        <p:tgtEl>
                                          <p:spTgt spid="85"/>
                                        </p:tgtEl>
                                        <p:attrNameLst>
                                          <p:attrName>style.visibility</p:attrName>
                                        </p:attrNameLst>
                                      </p:cBhvr>
                                      <p:to>
                                        <p:strVal val="visible"/>
                                      </p:to>
                                    </p:set>
                                    <p:animEffect transition="in" filter="dissolve">
                                      <p:cBhvr>
                                        <p:cTn id="51" dur="500"/>
                                        <p:tgtEl>
                                          <p:spTgt spid="85"/>
                                        </p:tgtEl>
                                      </p:cBhvr>
                                    </p:animEffect>
                                  </p:childTnLst>
                                </p:cTn>
                              </p:par>
                            </p:childTnLst>
                          </p:cTn>
                        </p:par>
                      </p:childTnLst>
                    </p:cTn>
                  </p:par>
                  <p:par>
                    <p:cTn id="52" fill="hold">
                      <p:stCondLst>
                        <p:cond delay="indefinite"/>
                      </p:stCondLst>
                      <p:childTnLst>
                        <p:par>
                          <p:cTn id="53" fill="hold">
                            <p:stCondLst>
                              <p:cond delay="0"/>
                            </p:stCondLst>
                            <p:childTnLst>
                              <p:par>
                                <p:cTn id="54" presetID="9" presetClass="entr" presetSubtype="0" fill="hold" grpId="0" nodeType="clickEffect">
                                  <p:stCondLst>
                                    <p:cond delay="0"/>
                                  </p:stCondLst>
                                  <p:childTnLst>
                                    <p:set>
                                      <p:cBhvr>
                                        <p:cTn id="55" dur="1" fill="hold">
                                          <p:stCondLst>
                                            <p:cond delay="0"/>
                                          </p:stCondLst>
                                        </p:cTn>
                                        <p:tgtEl>
                                          <p:spTgt spid="3"/>
                                        </p:tgtEl>
                                        <p:attrNameLst>
                                          <p:attrName>style.visibility</p:attrName>
                                        </p:attrNameLst>
                                      </p:cBhvr>
                                      <p:to>
                                        <p:strVal val="visible"/>
                                      </p:to>
                                    </p:set>
                                    <p:animEffect transition="in" filter="dissolve">
                                      <p:cBhvr>
                                        <p:cTn id="56" dur="500"/>
                                        <p:tgtEl>
                                          <p:spTgt spid="3"/>
                                        </p:tgtEl>
                                      </p:cBhvr>
                                    </p:animEffect>
                                  </p:childTnLst>
                                </p:cTn>
                              </p:par>
                              <p:par>
                                <p:cTn id="57" presetID="9" presetClass="entr" presetSubtype="0" fill="hold" grpId="0" nodeType="withEffect">
                                  <p:stCondLst>
                                    <p:cond delay="0"/>
                                  </p:stCondLst>
                                  <p:childTnLst>
                                    <p:set>
                                      <p:cBhvr>
                                        <p:cTn id="58" dur="1" fill="hold">
                                          <p:stCondLst>
                                            <p:cond delay="0"/>
                                          </p:stCondLst>
                                        </p:cTn>
                                        <p:tgtEl>
                                          <p:spTgt spid="50"/>
                                        </p:tgtEl>
                                        <p:attrNameLst>
                                          <p:attrName>style.visibility</p:attrName>
                                        </p:attrNameLst>
                                      </p:cBhvr>
                                      <p:to>
                                        <p:strVal val="visible"/>
                                      </p:to>
                                    </p:set>
                                    <p:animEffect transition="in" filter="dissolve">
                                      <p:cBhvr>
                                        <p:cTn id="59" dur="500"/>
                                        <p:tgtEl>
                                          <p:spTgt spid="50"/>
                                        </p:tgtEl>
                                      </p:cBhvr>
                                    </p:animEffect>
                                  </p:childTnLst>
                                </p:cTn>
                              </p:par>
                              <p:par>
                                <p:cTn id="60" presetID="9" presetClass="entr" presetSubtype="0" fill="hold" grpId="0" nodeType="withEffect">
                                  <p:stCondLst>
                                    <p:cond delay="0"/>
                                  </p:stCondLst>
                                  <p:childTnLst>
                                    <p:set>
                                      <p:cBhvr>
                                        <p:cTn id="61" dur="1" fill="hold">
                                          <p:stCondLst>
                                            <p:cond delay="0"/>
                                          </p:stCondLst>
                                        </p:cTn>
                                        <p:tgtEl>
                                          <p:spTgt spid="87"/>
                                        </p:tgtEl>
                                        <p:attrNameLst>
                                          <p:attrName>style.visibility</p:attrName>
                                        </p:attrNameLst>
                                      </p:cBhvr>
                                      <p:to>
                                        <p:strVal val="visible"/>
                                      </p:to>
                                    </p:set>
                                    <p:animEffect transition="in" filter="dissolve">
                                      <p:cBhvr>
                                        <p:cTn id="62" dur="500"/>
                                        <p:tgtEl>
                                          <p:spTgt spid="87"/>
                                        </p:tgtEl>
                                      </p:cBhvr>
                                    </p:animEffect>
                                  </p:childTnLst>
                                </p:cTn>
                              </p:par>
                              <p:par>
                                <p:cTn id="63" presetID="9" presetClass="entr" presetSubtype="0" fill="hold" grpId="0" nodeType="withEffect">
                                  <p:stCondLst>
                                    <p:cond delay="0"/>
                                  </p:stCondLst>
                                  <p:childTnLst>
                                    <p:set>
                                      <p:cBhvr>
                                        <p:cTn id="64" dur="1" fill="hold">
                                          <p:stCondLst>
                                            <p:cond delay="0"/>
                                          </p:stCondLst>
                                        </p:cTn>
                                        <p:tgtEl>
                                          <p:spTgt spid="94"/>
                                        </p:tgtEl>
                                        <p:attrNameLst>
                                          <p:attrName>style.visibility</p:attrName>
                                        </p:attrNameLst>
                                      </p:cBhvr>
                                      <p:to>
                                        <p:strVal val="visible"/>
                                      </p:to>
                                    </p:set>
                                    <p:animEffect transition="in" filter="dissolve">
                                      <p:cBhvr>
                                        <p:cTn id="65" dur="500"/>
                                        <p:tgtEl>
                                          <p:spTgt spid="94"/>
                                        </p:tgtEl>
                                      </p:cBhvr>
                                    </p:animEffect>
                                  </p:childTnLst>
                                </p:cTn>
                              </p:par>
                              <p:par>
                                <p:cTn id="66" presetID="9" presetClass="entr" presetSubtype="0" fill="hold" grpId="0" nodeType="withEffect">
                                  <p:stCondLst>
                                    <p:cond delay="0"/>
                                  </p:stCondLst>
                                  <p:childTnLst>
                                    <p:set>
                                      <p:cBhvr>
                                        <p:cTn id="67" dur="1" fill="hold">
                                          <p:stCondLst>
                                            <p:cond delay="0"/>
                                          </p:stCondLst>
                                        </p:cTn>
                                        <p:tgtEl>
                                          <p:spTgt spid="107"/>
                                        </p:tgtEl>
                                        <p:attrNameLst>
                                          <p:attrName>style.visibility</p:attrName>
                                        </p:attrNameLst>
                                      </p:cBhvr>
                                      <p:to>
                                        <p:strVal val="visible"/>
                                      </p:to>
                                    </p:set>
                                    <p:animEffect transition="in" filter="dissolve">
                                      <p:cBhvr>
                                        <p:cTn id="68" dur="500"/>
                                        <p:tgtEl>
                                          <p:spTgt spid="107"/>
                                        </p:tgtEl>
                                      </p:cBhvr>
                                    </p:animEffect>
                                  </p:childTnLst>
                                </p:cTn>
                              </p:par>
                            </p:childTnLst>
                          </p:cTn>
                        </p:par>
                      </p:childTnLst>
                    </p:cTn>
                  </p:par>
                  <p:par>
                    <p:cTn id="69" fill="hold">
                      <p:stCondLst>
                        <p:cond delay="indefinite"/>
                      </p:stCondLst>
                      <p:childTnLst>
                        <p:par>
                          <p:cTn id="70" fill="hold">
                            <p:stCondLst>
                              <p:cond delay="0"/>
                            </p:stCondLst>
                            <p:childTnLst>
                              <p:par>
                                <p:cTn id="71" presetID="9" presetClass="entr" presetSubtype="0" fill="hold" grpId="0" nodeType="clickEffect">
                                  <p:stCondLst>
                                    <p:cond delay="0"/>
                                  </p:stCondLst>
                                  <p:childTnLst>
                                    <p:set>
                                      <p:cBhvr>
                                        <p:cTn id="72" dur="1" fill="hold">
                                          <p:stCondLst>
                                            <p:cond delay="0"/>
                                          </p:stCondLst>
                                        </p:cTn>
                                        <p:tgtEl>
                                          <p:spTgt spid="26"/>
                                        </p:tgtEl>
                                        <p:attrNameLst>
                                          <p:attrName>style.visibility</p:attrName>
                                        </p:attrNameLst>
                                      </p:cBhvr>
                                      <p:to>
                                        <p:strVal val="visible"/>
                                      </p:to>
                                    </p:set>
                                    <p:animEffect transition="in" filter="dissolve">
                                      <p:cBhvr>
                                        <p:cTn id="73" dur="500"/>
                                        <p:tgtEl>
                                          <p:spTgt spid="26"/>
                                        </p:tgtEl>
                                      </p:cBhvr>
                                    </p:animEffect>
                                  </p:childTnLst>
                                </p:cTn>
                              </p:par>
                              <p:par>
                                <p:cTn id="74" presetID="9" presetClass="entr" presetSubtype="0" fill="hold" grpId="0" nodeType="withEffect">
                                  <p:stCondLst>
                                    <p:cond delay="0"/>
                                  </p:stCondLst>
                                  <p:childTnLst>
                                    <p:set>
                                      <p:cBhvr>
                                        <p:cTn id="75" dur="1" fill="hold">
                                          <p:stCondLst>
                                            <p:cond delay="0"/>
                                          </p:stCondLst>
                                        </p:cTn>
                                        <p:tgtEl>
                                          <p:spTgt spid="51"/>
                                        </p:tgtEl>
                                        <p:attrNameLst>
                                          <p:attrName>style.visibility</p:attrName>
                                        </p:attrNameLst>
                                      </p:cBhvr>
                                      <p:to>
                                        <p:strVal val="visible"/>
                                      </p:to>
                                    </p:set>
                                    <p:animEffect transition="in" filter="dissolve">
                                      <p:cBhvr>
                                        <p:cTn id="76" dur="500"/>
                                        <p:tgtEl>
                                          <p:spTgt spid="51"/>
                                        </p:tgtEl>
                                      </p:cBhvr>
                                    </p:animEffect>
                                  </p:childTnLst>
                                </p:cTn>
                              </p:par>
                              <p:par>
                                <p:cTn id="77" presetID="9" presetClass="entr" presetSubtype="0" fill="hold" grpId="0" nodeType="withEffect">
                                  <p:stCondLst>
                                    <p:cond delay="0"/>
                                  </p:stCondLst>
                                  <p:childTnLst>
                                    <p:set>
                                      <p:cBhvr>
                                        <p:cTn id="78" dur="1" fill="hold">
                                          <p:stCondLst>
                                            <p:cond delay="0"/>
                                          </p:stCondLst>
                                        </p:cTn>
                                        <p:tgtEl>
                                          <p:spTgt spid="88"/>
                                        </p:tgtEl>
                                        <p:attrNameLst>
                                          <p:attrName>style.visibility</p:attrName>
                                        </p:attrNameLst>
                                      </p:cBhvr>
                                      <p:to>
                                        <p:strVal val="visible"/>
                                      </p:to>
                                    </p:set>
                                    <p:animEffect transition="in" filter="dissolve">
                                      <p:cBhvr>
                                        <p:cTn id="79" dur="500"/>
                                        <p:tgtEl>
                                          <p:spTgt spid="88"/>
                                        </p:tgtEl>
                                      </p:cBhvr>
                                    </p:animEffect>
                                  </p:childTnLst>
                                </p:cTn>
                              </p:par>
                              <p:par>
                                <p:cTn id="80" presetID="9" presetClass="entr" presetSubtype="0" fill="hold" grpId="0" nodeType="withEffect">
                                  <p:stCondLst>
                                    <p:cond delay="0"/>
                                  </p:stCondLst>
                                  <p:childTnLst>
                                    <p:set>
                                      <p:cBhvr>
                                        <p:cTn id="81" dur="1" fill="hold">
                                          <p:stCondLst>
                                            <p:cond delay="0"/>
                                          </p:stCondLst>
                                        </p:cTn>
                                        <p:tgtEl>
                                          <p:spTgt spid="95"/>
                                        </p:tgtEl>
                                        <p:attrNameLst>
                                          <p:attrName>style.visibility</p:attrName>
                                        </p:attrNameLst>
                                      </p:cBhvr>
                                      <p:to>
                                        <p:strVal val="visible"/>
                                      </p:to>
                                    </p:set>
                                    <p:animEffect transition="in" filter="dissolve">
                                      <p:cBhvr>
                                        <p:cTn id="82" dur="500"/>
                                        <p:tgtEl>
                                          <p:spTgt spid="95"/>
                                        </p:tgtEl>
                                      </p:cBhvr>
                                    </p:animEffect>
                                  </p:childTnLst>
                                </p:cTn>
                              </p:par>
                              <p:par>
                                <p:cTn id="83" presetID="9" presetClass="entr" presetSubtype="0" fill="hold" grpId="0" nodeType="withEffect">
                                  <p:stCondLst>
                                    <p:cond delay="0"/>
                                  </p:stCondLst>
                                  <p:childTnLst>
                                    <p:set>
                                      <p:cBhvr>
                                        <p:cTn id="84" dur="1" fill="hold">
                                          <p:stCondLst>
                                            <p:cond delay="0"/>
                                          </p:stCondLst>
                                        </p:cTn>
                                        <p:tgtEl>
                                          <p:spTgt spid="100"/>
                                        </p:tgtEl>
                                        <p:attrNameLst>
                                          <p:attrName>style.visibility</p:attrName>
                                        </p:attrNameLst>
                                      </p:cBhvr>
                                      <p:to>
                                        <p:strVal val="visible"/>
                                      </p:to>
                                    </p:set>
                                    <p:animEffect transition="in" filter="dissolve">
                                      <p:cBhvr>
                                        <p:cTn id="85" dur="500"/>
                                        <p:tgtEl>
                                          <p:spTgt spid="100"/>
                                        </p:tgtEl>
                                      </p:cBhvr>
                                    </p:animEffect>
                                  </p:childTnLst>
                                </p:cTn>
                              </p:par>
                            </p:childTnLst>
                          </p:cTn>
                        </p:par>
                      </p:childTnLst>
                    </p:cTn>
                  </p:par>
                  <p:par>
                    <p:cTn id="86" fill="hold">
                      <p:stCondLst>
                        <p:cond delay="indefinite"/>
                      </p:stCondLst>
                      <p:childTnLst>
                        <p:par>
                          <p:cTn id="87" fill="hold">
                            <p:stCondLst>
                              <p:cond delay="0"/>
                            </p:stCondLst>
                            <p:childTnLst>
                              <p:par>
                                <p:cTn id="88" presetID="9" presetClass="entr" presetSubtype="0" fill="hold" grpId="0" nodeType="clickEffect">
                                  <p:stCondLst>
                                    <p:cond delay="0"/>
                                  </p:stCondLst>
                                  <p:childTnLst>
                                    <p:set>
                                      <p:cBhvr>
                                        <p:cTn id="89" dur="1" fill="hold">
                                          <p:stCondLst>
                                            <p:cond delay="0"/>
                                          </p:stCondLst>
                                        </p:cTn>
                                        <p:tgtEl>
                                          <p:spTgt spid="27"/>
                                        </p:tgtEl>
                                        <p:attrNameLst>
                                          <p:attrName>style.visibility</p:attrName>
                                        </p:attrNameLst>
                                      </p:cBhvr>
                                      <p:to>
                                        <p:strVal val="visible"/>
                                      </p:to>
                                    </p:set>
                                    <p:animEffect transition="in" filter="dissolve">
                                      <p:cBhvr>
                                        <p:cTn id="90" dur="500"/>
                                        <p:tgtEl>
                                          <p:spTgt spid="27"/>
                                        </p:tgtEl>
                                      </p:cBhvr>
                                    </p:animEffect>
                                  </p:childTnLst>
                                </p:cTn>
                              </p:par>
                              <p:par>
                                <p:cTn id="91" presetID="9" presetClass="entr" presetSubtype="0" fill="hold" grpId="0" nodeType="withEffect">
                                  <p:stCondLst>
                                    <p:cond delay="0"/>
                                  </p:stCondLst>
                                  <p:childTnLst>
                                    <p:set>
                                      <p:cBhvr>
                                        <p:cTn id="92" dur="1" fill="hold">
                                          <p:stCondLst>
                                            <p:cond delay="0"/>
                                          </p:stCondLst>
                                        </p:cTn>
                                        <p:tgtEl>
                                          <p:spTgt spid="52"/>
                                        </p:tgtEl>
                                        <p:attrNameLst>
                                          <p:attrName>style.visibility</p:attrName>
                                        </p:attrNameLst>
                                      </p:cBhvr>
                                      <p:to>
                                        <p:strVal val="visible"/>
                                      </p:to>
                                    </p:set>
                                    <p:animEffect transition="in" filter="dissolve">
                                      <p:cBhvr>
                                        <p:cTn id="93" dur="500"/>
                                        <p:tgtEl>
                                          <p:spTgt spid="52"/>
                                        </p:tgtEl>
                                      </p:cBhvr>
                                    </p:animEffect>
                                  </p:childTnLst>
                                </p:cTn>
                              </p:par>
                              <p:par>
                                <p:cTn id="94" presetID="9" presetClass="entr" presetSubtype="0" fill="hold" grpId="0" nodeType="withEffect">
                                  <p:stCondLst>
                                    <p:cond delay="0"/>
                                  </p:stCondLst>
                                  <p:childTnLst>
                                    <p:set>
                                      <p:cBhvr>
                                        <p:cTn id="95" dur="1" fill="hold">
                                          <p:stCondLst>
                                            <p:cond delay="0"/>
                                          </p:stCondLst>
                                        </p:cTn>
                                        <p:tgtEl>
                                          <p:spTgt spid="92"/>
                                        </p:tgtEl>
                                        <p:attrNameLst>
                                          <p:attrName>style.visibility</p:attrName>
                                        </p:attrNameLst>
                                      </p:cBhvr>
                                      <p:to>
                                        <p:strVal val="visible"/>
                                      </p:to>
                                    </p:set>
                                    <p:animEffect transition="in" filter="dissolve">
                                      <p:cBhvr>
                                        <p:cTn id="96" dur="500"/>
                                        <p:tgtEl>
                                          <p:spTgt spid="92"/>
                                        </p:tgtEl>
                                      </p:cBhvr>
                                    </p:animEffect>
                                  </p:childTnLst>
                                </p:cTn>
                              </p:par>
                              <p:par>
                                <p:cTn id="97" presetID="9" presetClass="entr" presetSubtype="0" fill="hold" grpId="0" nodeType="withEffect">
                                  <p:stCondLst>
                                    <p:cond delay="0"/>
                                  </p:stCondLst>
                                  <p:childTnLst>
                                    <p:set>
                                      <p:cBhvr>
                                        <p:cTn id="98" dur="1" fill="hold">
                                          <p:stCondLst>
                                            <p:cond delay="0"/>
                                          </p:stCondLst>
                                        </p:cTn>
                                        <p:tgtEl>
                                          <p:spTgt spid="96"/>
                                        </p:tgtEl>
                                        <p:attrNameLst>
                                          <p:attrName>style.visibility</p:attrName>
                                        </p:attrNameLst>
                                      </p:cBhvr>
                                      <p:to>
                                        <p:strVal val="visible"/>
                                      </p:to>
                                    </p:set>
                                    <p:animEffect transition="in" filter="dissolve">
                                      <p:cBhvr>
                                        <p:cTn id="99" dur="500"/>
                                        <p:tgtEl>
                                          <p:spTgt spid="96"/>
                                        </p:tgtEl>
                                      </p:cBhvr>
                                    </p:animEffect>
                                  </p:childTnLst>
                                </p:cTn>
                              </p:par>
                              <p:par>
                                <p:cTn id="100" presetID="9" presetClass="entr" presetSubtype="0" fill="hold" grpId="0" nodeType="withEffect">
                                  <p:stCondLst>
                                    <p:cond delay="0"/>
                                  </p:stCondLst>
                                  <p:childTnLst>
                                    <p:set>
                                      <p:cBhvr>
                                        <p:cTn id="101" dur="1" fill="hold">
                                          <p:stCondLst>
                                            <p:cond delay="0"/>
                                          </p:stCondLst>
                                        </p:cTn>
                                        <p:tgtEl>
                                          <p:spTgt spid="101"/>
                                        </p:tgtEl>
                                        <p:attrNameLst>
                                          <p:attrName>style.visibility</p:attrName>
                                        </p:attrNameLst>
                                      </p:cBhvr>
                                      <p:to>
                                        <p:strVal val="visible"/>
                                      </p:to>
                                    </p:set>
                                    <p:animEffect transition="in" filter="dissolve">
                                      <p:cBhvr>
                                        <p:cTn id="102" dur="500"/>
                                        <p:tgtEl>
                                          <p:spTgt spid="101"/>
                                        </p:tgtEl>
                                      </p:cBhvr>
                                    </p:animEffect>
                                  </p:childTnLst>
                                </p:cTn>
                              </p:par>
                            </p:childTnLst>
                          </p:cTn>
                        </p:par>
                      </p:childTnLst>
                    </p:cTn>
                  </p:par>
                  <p:par>
                    <p:cTn id="103" fill="hold">
                      <p:stCondLst>
                        <p:cond delay="indefinite"/>
                      </p:stCondLst>
                      <p:childTnLst>
                        <p:par>
                          <p:cTn id="104" fill="hold">
                            <p:stCondLst>
                              <p:cond delay="0"/>
                            </p:stCondLst>
                            <p:childTnLst>
                              <p:par>
                                <p:cTn id="105" presetID="9" presetClass="entr" presetSubtype="0" fill="hold" grpId="0" nodeType="clickEffect">
                                  <p:stCondLst>
                                    <p:cond delay="0"/>
                                  </p:stCondLst>
                                  <p:childTnLst>
                                    <p:set>
                                      <p:cBhvr>
                                        <p:cTn id="106" dur="1" fill="hold">
                                          <p:stCondLst>
                                            <p:cond delay="0"/>
                                          </p:stCondLst>
                                        </p:cTn>
                                        <p:tgtEl>
                                          <p:spTgt spid="55"/>
                                        </p:tgtEl>
                                        <p:attrNameLst>
                                          <p:attrName>style.visibility</p:attrName>
                                        </p:attrNameLst>
                                      </p:cBhvr>
                                      <p:to>
                                        <p:strVal val="visible"/>
                                      </p:to>
                                    </p:set>
                                    <p:animEffect transition="in" filter="dissolve">
                                      <p:cBhvr>
                                        <p:cTn id="107" dur="500"/>
                                        <p:tgtEl>
                                          <p:spTgt spid="55"/>
                                        </p:tgtEl>
                                      </p:cBhvr>
                                    </p:animEffect>
                                  </p:childTnLst>
                                </p:cTn>
                              </p:par>
                              <p:par>
                                <p:cTn id="108" presetID="9" presetClass="entr" presetSubtype="0" fill="hold" grpId="0" nodeType="withEffect">
                                  <p:stCondLst>
                                    <p:cond delay="0"/>
                                  </p:stCondLst>
                                  <p:childTnLst>
                                    <p:set>
                                      <p:cBhvr>
                                        <p:cTn id="109" dur="1" fill="hold">
                                          <p:stCondLst>
                                            <p:cond delay="0"/>
                                          </p:stCondLst>
                                        </p:cTn>
                                        <p:tgtEl>
                                          <p:spTgt spid="53"/>
                                        </p:tgtEl>
                                        <p:attrNameLst>
                                          <p:attrName>style.visibility</p:attrName>
                                        </p:attrNameLst>
                                      </p:cBhvr>
                                      <p:to>
                                        <p:strVal val="visible"/>
                                      </p:to>
                                    </p:set>
                                    <p:animEffect transition="in" filter="dissolve">
                                      <p:cBhvr>
                                        <p:cTn id="110" dur="500"/>
                                        <p:tgtEl>
                                          <p:spTgt spid="53"/>
                                        </p:tgtEl>
                                      </p:cBhvr>
                                    </p:animEffect>
                                  </p:childTnLst>
                                </p:cTn>
                              </p:par>
                              <p:par>
                                <p:cTn id="111" presetID="9" presetClass="entr" presetSubtype="0" fill="hold" grpId="0" nodeType="withEffect">
                                  <p:stCondLst>
                                    <p:cond delay="0"/>
                                  </p:stCondLst>
                                  <p:childTnLst>
                                    <p:set>
                                      <p:cBhvr>
                                        <p:cTn id="112" dur="1" fill="hold">
                                          <p:stCondLst>
                                            <p:cond delay="0"/>
                                          </p:stCondLst>
                                        </p:cTn>
                                        <p:tgtEl>
                                          <p:spTgt spid="93"/>
                                        </p:tgtEl>
                                        <p:attrNameLst>
                                          <p:attrName>style.visibility</p:attrName>
                                        </p:attrNameLst>
                                      </p:cBhvr>
                                      <p:to>
                                        <p:strVal val="visible"/>
                                      </p:to>
                                    </p:set>
                                    <p:animEffect transition="in" filter="dissolve">
                                      <p:cBhvr>
                                        <p:cTn id="113" dur="500"/>
                                        <p:tgtEl>
                                          <p:spTgt spid="93"/>
                                        </p:tgtEl>
                                      </p:cBhvr>
                                    </p:animEffect>
                                  </p:childTnLst>
                                </p:cTn>
                              </p:par>
                              <p:par>
                                <p:cTn id="114" presetID="9" presetClass="entr" presetSubtype="0" fill="hold" grpId="0" nodeType="withEffect">
                                  <p:stCondLst>
                                    <p:cond delay="0"/>
                                  </p:stCondLst>
                                  <p:childTnLst>
                                    <p:set>
                                      <p:cBhvr>
                                        <p:cTn id="115" dur="1" fill="hold">
                                          <p:stCondLst>
                                            <p:cond delay="0"/>
                                          </p:stCondLst>
                                        </p:cTn>
                                        <p:tgtEl>
                                          <p:spTgt spid="97"/>
                                        </p:tgtEl>
                                        <p:attrNameLst>
                                          <p:attrName>style.visibility</p:attrName>
                                        </p:attrNameLst>
                                      </p:cBhvr>
                                      <p:to>
                                        <p:strVal val="visible"/>
                                      </p:to>
                                    </p:set>
                                    <p:animEffect transition="in" filter="dissolve">
                                      <p:cBhvr>
                                        <p:cTn id="116" dur="500"/>
                                        <p:tgtEl>
                                          <p:spTgt spid="97"/>
                                        </p:tgtEl>
                                      </p:cBhvr>
                                    </p:animEffect>
                                  </p:childTnLst>
                                </p:cTn>
                              </p:par>
                              <p:par>
                                <p:cTn id="117" presetID="9" presetClass="entr" presetSubtype="0" fill="hold" grpId="0" nodeType="withEffect">
                                  <p:stCondLst>
                                    <p:cond delay="0"/>
                                  </p:stCondLst>
                                  <p:childTnLst>
                                    <p:set>
                                      <p:cBhvr>
                                        <p:cTn id="118" dur="1" fill="hold">
                                          <p:stCondLst>
                                            <p:cond delay="0"/>
                                          </p:stCondLst>
                                        </p:cTn>
                                        <p:tgtEl>
                                          <p:spTgt spid="102"/>
                                        </p:tgtEl>
                                        <p:attrNameLst>
                                          <p:attrName>style.visibility</p:attrName>
                                        </p:attrNameLst>
                                      </p:cBhvr>
                                      <p:to>
                                        <p:strVal val="visible"/>
                                      </p:to>
                                    </p:set>
                                    <p:animEffect transition="in" filter="dissolve">
                                      <p:cBhvr>
                                        <p:cTn id="119" dur="500"/>
                                        <p:tgtEl>
                                          <p:spTgt spid="102"/>
                                        </p:tgtEl>
                                      </p:cBhvr>
                                    </p:animEffect>
                                  </p:childTnLst>
                                </p:cTn>
                              </p:par>
                            </p:childTnLst>
                          </p:cTn>
                        </p:par>
                      </p:childTnLst>
                    </p:cTn>
                  </p:par>
                  <p:par>
                    <p:cTn id="120" fill="hold">
                      <p:stCondLst>
                        <p:cond delay="indefinite"/>
                      </p:stCondLst>
                      <p:childTnLst>
                        <p:par>
                          <p:cTn id="121" fill="hold">
                            <p:stCondLst>
                              <p:cond delay="0"/>
                            </p:stCondLst>
                            <p:childTnLst>
                              <p:par>
                                <p:cTn id="122" presetID="9" presetClass="entr" presetSubtype="0" fill="hold" grpId="0" nodeType="clickEffect">
                                  <p:stCondLst>
                                    <p:cond delay="0"/>
                                  </p:stCondLst>
                                  <p:childTnLst>
                                    <p:set>
                                      <p:cBhvr>
                                        <p:cTn id="123" dur="1" fill="hold">
                                          <p:stCondLst>
                                            <p:cond delay="0"/>
                                          </p:stCondLst>
                                        </p:cTn>
                                        <p:tgtEl>
                                          <p:spTgt spid="32"/>
                                        </p:tgtEl>
                                        <p:attrNameLst>
                                          <p:attrName>style.visibility</p:attrName>
                                        </p:attrNameLst>
                                      </p:cBhvr>
                                      <p:to>
                                        <p:strVal val="visible"/>
                                      </p:to>
                                    </p:set>
                                    <p:animEffect transition="in" filter="dissolve">
                                      <p:cBhvr>
                                        <p:cTn id="124" dur="500"/>
                                        <p:tgtEl>
                                          <p:spTgt spid="32"/>
                                        </p:tgtEl>
                                      </p:cBhvr>
                                    </p:animEffect>
                                  </p:childTnLst>
                                </p:cTn>
                              </p:par>
                              <p:par>
                                <p:cTn id="125" presetID="9" presetClass="entr" presetSubtype="0" fill="hold" grpId="0" nodeType="withEffect">
                                  <p:stCondLst>
                                    <p:cond delay="0"/>
                                  </p:stCondLst>
                                  <p:childTnLst>
                                    <p:set>
                                      <p:cBhvr>
                                        <p:cTn id="126" dur="1" fill="hold">
                                          <p:stCondLst>
                                            <p:cond delay="0"/>
                                          </p:stCondLst>
                                        </p:cTn>
                                        <p:tgtEl>
                                          <p:spTgt spid="54"/>
                                        </p:tgtEl>
                                        <p:attrNameLst>
                                          <p:attrName>style.visibility</p:attrName>
                                        </p:attrNameLst>
                                      </p:cBhvr>
                                      <p:to>
                                        <p:strVal val="visible"/>
                                      </p:to>
                                    </p:set>
                                    <p:animEffect transition="in" filter="dissolve">
                                      <p:cBhvr>
                                        <p:cTn id="127" dur="500"/>
                                        <p:tgtEl>
                                          <p:spTgt spid="54"/>
                                        </p:tgtEl>
                                      </p:cBhvr>
                                    </p:animEffect>
                                  </p:childTnLst>
                                </p:cTn>
                              </p:par>
                              <p:par>
                                <p:cTn id="128" presetID="9" presetClass="entr" presetSubtype="0" fill="hold" grpId="0" nodeType="withEffect">
                                  <p:stCondLst>
                                    <p:cond delay="0"/>
                                  </p:stCondLst>
                                  <p:childTnLst>
                                    <p:set>
                                      <p:cBhvr>
                                        <p:cTn id="129" dur="1" fill="hold">
                                          <p:stCondLst>
                                            <p:cond delay="0"/>
                                          </p:stCondLst>
                                        </p:cTn>
                                        <p:tgtEl>
                                          <p:spTgt spid="91"/>
                                        </p:tgtEl>
                                        <p:attrNameLst>
                                          <p:attrName>style.visibility</p:attrName>
                                        </p:attrNameLst>
                                      </p:cBhvr>
                                      <p:to>
                                        <p:strVal val="visible"/>
                                      </p:to>
                                    </p:set>
                                    <p:animEffect transition="in" filter="dissolve">
                                      <p:cBhvr>
                                        <p:cTn id="130" dur="500"/>
                                        <p:tgtEl>
                                          <p:spTgt spid="91"/>
                                        </p:tgtEl>
                                      </p:cBhvr>
                                    </p:animEffect>
                                  </p:childTnLst>
                                </p:cTn>
                              </p:par>
                              <p:par>
                                <p:cTn id="131" presetID="9" presetClass="entr" presetSubtype="0" fill="hold" grpId="0" nodeType="withEffect">
                                  <p:stCondLst>
                                    <p:cond delay="0"/>
                                  </p:stCondLst>
                                  <p:childTnLst>
                                    <p:set>
                                      <p:cBhvr>
                                        <p:cTn id="132" dur="1" fill="hold">
                                          <p:stCondLst>
                                            <p:cond delay="0"/>
                                          </p:stCondLst>
                                        </p:cTn>
                                        <p:tgtEl>
                                          <p:spTgt spid="99"/>
                                        </p:tgtEl>
                                        <p:attrNameLst>
                                          <p:attrName>style.visibility</p:attrName>
                                        </p:attrNameLst>
                                      </p:cBhvr>
                                      <p:to>
                                        <p:strVal val="visible"/>
                                      </p:to>
                                    </p:set>
                                    <p:animEffect transition="in" filter="dissolve">
                                      <p:cBhvr>
                                        <p:cTn id="133" dur="500"/>
                                        <p:tgtEl>
                                          <p:spTgt spid="99"/>
                                        </p:tgtEl>
                                      </p:cBhvr>
                                    </p:animEffect>
                                  </p:childTnLst>
                                </p:cTn>
                              </p:par>
                              <p:par>
                                <p:cTn id="134" presetID="9" presetClass="entr" presetSubtype="0" fill="hold" grpId="0" nodeType="withEffect">
                                  <p:stCondLst>
                                    <p:cond delay="0"/>
                                  </p:stCondLst>
                                  <p:childTnLst>
                                    <p:set>
                                      <p:cBhvr>
                                        <p:cTn id="135" dur="1" fill="hold">
                                          <p:stCondLst>
                                            <p:cond delay="0"/>
                                          </p:stCondLst>
                                        </p:cTn>
                                        <p:tgtEl>
                                          <p:spTgt spid="109"/>
                                        </p:tgtEl>
                                        <p:attrNameLst>
                                          <p:attrName>style.visibility</p:attrName>
                                        </p:attrNameLst>
                                      </p:cBhvr>
                                      <p:to>
                                        <p:strVal val="visible"/>
                                      </p:to>
                                    </p:set>
                                    <p:animEffect transition="in" filter="dissolve">
                                      <p:cBhvr>
                                        <p:cTn id="136" dur="500"/>
                                        <p:tgtEl>
                                          <p:spTgt spid="1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6" grpId="0" animBg="1"/>
      <p:bldP spid="27" grpId="0" animBg="1"/>
      <p:bldP spid="28" grpId="0" animBg="1"/>
      <p:bldP spid="32" grpId="0" animBg="1"/>
      <p:bldP spid="55" grpId="0" animBg="1"/>
      <p:bldP spid="2" grpId="0" animBg="1"/>
      <p:bldP spid="45" grpId="0" animBg="1"/>
      <p:bldP spid="46" grpId="0" animBg="1"/>
      <p:bldP spid="47" grpId="0" animBg="1"/>
      <p:bldP spid="49" grpId="0"/>
      <p:bldP spid="50" grpId="0"/>
      <p:bldP spid="51" grpId="0"/>
      <p:bldP spid="52" grpId="0"/>
      <p:bldP spid="53" grpId="0"/>
      <p:bldP spid="54" grpId="0"/>
      <p:bldP spid="83" grpId="0"/>
      <p:bldP spid="84" grpId="0"/>
      <p:bldP spid="85" grpId="0"/>
      <p:bldP spid="87" grpId="0"/>
      <p:bldP spid="88" grpId="0"/>
      <p:bldP spid="91" grpId="0"/>
      <p:bldP spid="92" grpId="0"/>
      <p:bldP spid="93" grpId="0"/>
      <p:bldP spid="94" grpId="0"/>
      <p:bldP spid="95" grpId="0"/>
      <p:bldP spid="96" grpId="0"/>
      <p:bldP spid="97" grpId="0"/>
      <p:bldP spid="99" grpId="0"/>
      <p:bldP spid="100" grpId="0"/>
      <p:bldP spid="101" grpId="0"/>
      <p:bldP spid="102" grpId="0"/>
      <p:bldP spid="103" grpId="0"/>
      <p:bldP spid="104" grpId="0"/>
      <p:bldP spid="105" grpId="0"/>
      <p:bldP spid="106" grpId="0"/>
      <p:bldP spid="107" grpId="0"/>
      <p:bldP spid="109"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C59E75EB-17CE-8E48-BC41-E8CE65D1103F}"/>
              </a:ext>
            </a:extLst>
          </p:cNvPr>
          <p:cNvGrpSpPr/>
          <p:nvPr/>
        </p:nvGrpSpPr>
        <p:grpSpPr>
          <a:xfrm>
            <a:off x="-7429" y="0"/>
            <a:ext cx="12206856" cy="6885432"/>
            <a:chOff x="-7429" y="0"/>
            <a:chExt cx="12206856" cy="6885432"/>
          </a:xfrm>
        </p:grpSpPr>
        <p:sp>
          <p:nvSpPr>
            <p:cNvPr id="36" name="shading (lower right)">
              <a:extLst>
                <a:ext uri="{FF2B5EF4-FFF2-40B4-BE49-F238E27FC236}">
                  <a16:creationId xmlns:a16="http://schemas.microsoft.com/office/drawing/2014/main" id="{4E48D154-FC1E-4345-8A0D-1A36FDC0E620}"/>
                </a:ext>
              </a:extLst>
            </p:cNvPr>
            <p:cNvSpPr/>
            <p:nvPr/>
          </p:nvSpPr>
          <p:spPr bwMode="auto">
            <a:xfrm>
              <a:off x="0" y="0"/>
              <a:ext cx="12199427" cy="6885432"/>
            </a:xfrm>
            <a:prstGeom prst="rect">
              <a:avLst/>
            </a:prstGeom>
            <a:gradFill flip="none" rotWithShape="1">
              <a:gsLst>
                <a:gs pos="13000">
                  <a:srgbClr val="0F228C"/>
                </a:gs>
                <a:gs pos="60000">
                  <a:srgbClr val="5825D1"/>
                </a:gs>
                <a:gs pos="0">
                  <a:srgbClr val="07157F"/>
                </a:gs>
              </a:gsLst>
              <a:lin ang="150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nvGrpSpPr>
            <p:cNvPr id="37" name="Group 36">
              <a:extLst>
                <a:ext uri="{FF2B5EF4-FFF2-40B4-BE49-F238E27FC236}">
                  <a16:creationId xmlns:a16="http://schemas.microsoft.com/office/drawing/2014/main" id="{D35D4D87-03DB-E74A-B573-394253A6D0DD}"/>
                </a:ext>
              </a:extLst>
            </p:cNvPr>
            <p:cNvGrpSpPr/>
            <p:nvPr/>
          </p:nvGrpSpPr>
          <p:grpSpPr>
            <a:xfrm>
              <a:off x="0" y="0"/>
              <a:ext cx="12192000" cy="6858000"/>
              <a:chOff x="0" y="0"/>
              <a:chExt cx="12192000" cy="6858000"/>
            </a:xfrm>
          </p:grpSpPr>
          <p:grpSp>
            <p:nvGrpSpPr>
              <p:cNvPr id="39" name="Group 38" hidden="1">
                <a:extLst>
                  <a:ext uri="{FF2B5EF4-FFF2-40B4-BE49-F238E27FC236}">
                    <a16:creationId xmlns:a16="http://schemas.microsoft.com/office/drawing/2014/main" id="{0257C4C7-8600-6140-BE68-FA3302711735}"/>
                  </a:ext>
                </a:extLst>
              </p:cNvPr>
              <p:cNvGrpSpPr/>
              <p:nvPr/>
            </p:nvGrpSpPr>
            <p:grpSpPr>
              <a:xfrm>
                <a:off x="0" y="0"/>
                <a:ext cx="12192000" cy="6858000"/>
                <a:chOff x="0" y="0"/>
                <a:chExt cx="12192000" cy="6858000"/>
              </a:xfrm>
            </p:grpSpPr>
            <p:sp>
              <p:nvSpPr>
                <p:cNvPr id="57" name="Rectangle 56">
                  <a:extLst>
                    <a:ext uri="{FF2B5EF4-FFF2-40B4-BE49-F238E27FC236}">
                      <a16:creationId xmlns:a16="http://schemas.microsoft.com/office/drawing/2014/main" id="{3F75610C-9E80-714D-865A-4E4FCDE5F13B}"/>
                    </a:ext>
                  </a:extLst>
                </p:cNvPr>
                <p:cNvSpPr/>
                <p:nvPr/>
              </p:nvSpPr>
              <p:spPr bwMode="auto">
                <a:xfrm>
                  <a:off x="0" y="0"/>
                  <a:ext cx="12192000" cy="6858000"/>
                </a:xfrm>
                <a:prstGeom prst="rect">
                  <a:avLst/>
                </a:prstGeom>
                <a:gradFill>
                  <a:gsLst>
                    <a:gs pos="35000">
                      <a:srgbClr val="143F95"/>
                    </a:gs>
                    <a:gs pos="82000">
                      <a:srgbClr val="0E53C1"/>
                    </a:gs>
                    <a:gs pos="7000">
                      <a:srgbClr val="1E3073"/>
                    </a:gs>
                  </a:gsLst>
                  <a:path path="circle">
                    <a:fillToRect t="100000" r="100000"/>
                  </a:path>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58" name="Picture 57">
                  <a:extLst>
                    <a:ext uri="{FF2B5EF4-FFF2-40B4-BE49-F238E27FC236}">
                      <a16:creationId xmlns:a16="http://schemas.microsoft.com/office/drawing/2014/main" id="{1525CAAF-6EBA-DB4A-B3B2-34B16D5DA0DB}"/>
                    </a:ext>
                  </a:extLst>
                </p:cNvPr>
                <p:cNvPicPr>
                  <a:picLocks noChangeAspect="1"/>
                </p:cNvPicPr>
                <p:nvPr/>
              </p:nvPicPr>
              <p:blipFill rotWithShape="1">
                <a:blip r:embed="rId3" cstate="screen">
                  <a:duotone>
                    <a:prstClr val="black"/>
                    <a:schemeClr val="accent4">
                      <a:tint val="45000"/>
                      <a:satMod val="400000"/>
                    </a:schemeClr>
                  </a:duotone>
                  <a:alphaModFix amt="41000"/>
                  <a:extLst>
                    <a:ext uri="{28A0092B-C50C-407E-A947-70E740481C1C}">
                      <a14:useLocalDpi xmlns:a14="http://schemas.microsoft.com/office/drawing/2010/main"/>
                    </a:ext>
                  </a:extLst>
                </a:blip>
                <a:srcRect/>
                <a:stretch/>
              </p:blipFill>
              <p:spPr>
                <a:xfrm>
                  <a:off x="9021" y="4810991"/>
                  <a:ext cx="2930236" cy="2047009"/>
                </a:xfrm>
                <a:prstGeom prst="rect">
                  <a:avLst/>
                </a:prstGeom>
              </p:spPr>
            </p:pic>
          </p:grpSp>
          <p:grpSp>
            <p:nvGrpSpPr>
              <p:cNvPr id="40" name="Group 39">
                <a:extLst>
                  <a:ext uri="{FF2B5EF4-FFF2-40B4-BE49-F238E27FC236}">
                    <a16:creationId xmlns:a16="http://schemas.microsoft.com/office/drawing/2014/main" id="{201CE625-E42A-0949-AE08-2DA5DF061F9B}"/>
                  </a:ext>
                </a:extLst>
              </p:cNvPr>
              <p:cNvGrpSpPr/>
              <p:nvPr/>
            </p:nvGrpSpPr>
            <p:grpSpPr>
              <a:xfrm>
                <a:off x="208303" y="146055"/>
                <a:ext cx="11731071" cy="6595922"/>
                <a:chOff x="208303" y="146055"/>
                <a:chExt cx="11731071" cy="6595922"/>
              </a:xfrm>
            </p:grpSpPr>
            <p:grpSp>
              <p:nvGrpSpPr>
                <p:cNvPr id="41" name="Group 40">
                  <a:extLst>
                    <a:ext uri="{FF2B5EF4-FFF2-40B4-BE49-F238E27FC236}">
                      <a16:creationId xmlns:a16="http://schemas.microsoft.com/office/drawing/2014/main" id="{DCE6D18B-38CD-DE4A-9A6B-85D1B0E85FE0}"/>
                    </a:ext>
                  </a:extLst>
                </p:cNvPr>
                <p:cNvGrpSpPr/>
                <p:nvPr/>
              </p:nvGrpSpPr>
              <p:grpSpPr>
                <a:xfrm>
                  <a:off x="11604987" y="146055"/>
                  <a:ext cx="334387" cy="435843"/>
                  <a:chOff x="11604987" y="146055"/>
                  <a:chExt cx="334387" cy="435843"/>
                </a:xfrm>
              </p:grpSpPr>
              <p:grpSp>
                <p:nvGrpSpPr>
                  <p:cNvPr id="49" name="Group 48">
                    <a:extLst>
                      <a:ext uri="{FF2B5EF4-FFF2-40B4-BE49-F238E27FC236}">
                        <a16:creationId xmlns:a16="http://schemas.microsoft.com/office/drawing/2014/main" id="{461AAB0C-8D82-B144-98D6-E95A41B4EA5B}"/>
                      </a:ext>
                    </a:extLst>
                  </p:cNvPr>
                  <p:cNvGrpSpPr>
                    <a:grpSpLocks noChangeAspect="1"/>
                  </p:cNvGrpSpPr>
                  <p:nvPr/>
                </p:nvGrpSpPr>
                <p:grpSpPr>
                  <a:xfrm>
                    <a:off x="11770125" y="399018"/>
                    <a:ext cx="169249" cy="182880"/>
                    <a:chOff x="7310041" y="760941"/>
                    <a:chExt cx="1043386" cy="1127422"/>
                  </a:xfrm>
                </p:grpSpPr>
                <p:sp>
                  <p:nvSpPr>
                    <p:cNvPr id="54" name="Freeform 53">
                      <a:extLst>
                        <a:ext uri="{FF2B5EF4-FFF2-40B4-BE49-F238E27FC236}">
                          <a16:creationId xmlns:a16="http://schemas.microsoft.com/office/drawing/2014/main" id="{1697AF2D-4F9A-3843-AD0E-32E113355725}"/>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55" name="Rectangle 54">
                      <a:extLst>
                        <a:ext uri="{FF2B5EF4-FFF2-40B4-BE49-F238E27FC236}">
                          <a16:creationId xmlns:a16="http://schemas.microsoft.com/office/drawing/2014/main" id="{F7237E43-BA3D-FB42-8320-F14B85CE7F4C}"/>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56" name="Rectangle 55">
                      <a:extLst>
                        <a:ext uri="{FF2B5EF4-FFF2-40B4-BE49-F238E27FC236}">
                          <a16:creationId xmlns:a16="http://schemas.microsoft.com/office/drawing/2014/main" id="{8F065C0F-797C-EC4D-BF25-1C9875A33EE3}"/>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grpSp>
                <p:nvGrpSpPr>
                  <p:cNvPr id="50" name="Group 49">
                    <a:extLst>
                      <a:ext uri="{FF2B5EF4-FFF2-40B4-BE49-F238E27FC236}">
                        <a16:creationId xmlns:a16="http://schemas.microsoft.com/office/drawing/2014/main" id="{E8567A5E-83DF-084C-9DB3-F28E7F57B822}"/>
                      </a:ext>
                    </a:extLst>
                  </p:cNvPr>
                  <p:cNvGrpSpPr>
                    <a:grpSpLocks noChangeAspect="1"/>
                  </p:cNvGrpSpPr>
                  <p:nvPr/>
                </p:nvGrpSpPr>
                <p:grpSpPr>
                  <a:xfrm>
                    <a:off x="11604987" y="146055"/>
                    <a:ext cx="73152" cy="73152"/>
                    <a:chOff x="7310041" y="760941"/>
                    <a:chExt cx="1043386" cy="1127422"/>
                  </a:xfrm>
                </p:grpSpPr>
                <p:sp>
                  <p:nvSpPr>
                    <p:cNvPr id="51" name="Freeform 50">
                      <a:extLst>
                        <a:ext uri="{FF2B5EF4-FFF2-40B4-BE49-F238E27FC236}">
                          <a16:creationId xmlns:a16="http://schemas.microsoft.com/office/drawing/2014/main" id="{B0693E4C-C123-0543-B409-E3227A24AF22}"/>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52" name="Rectangle 51">
                      <a:extLst>
                        <a:ext uri="{FF2B5EF4-FFF2-40B4-BE49-F238E27FC236}">
                          <a16:creationId xmlns:a16="http://schemas.microsoft.com/office/drawing/2014/main" id="{CCF03959-B51D-9846-8E44-7593C1689A02}"/>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53" name="Rectangle 52">
                      <a:extLst>
                        <a:ext uri="{FF2B5EF4-FFF2-40B4-BE49-F238E27FC236}">
                          <a16:creationId xmlns:a16="http://schemas.microsoft.com/office/drawing/2014/main" id="{1A6995EB-2488-E54F-963D-1472BF91B442}"/>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grpSp>
            <p:grpSp>
              <p:nvGrpSpPr>
                <p:cNvPr id="42" name="Group 41">
                  <a:extLst>
                    <a:ext uri="{FF2B5EF4-FFF2-40B4-BE49-F238E27FC236}">
                      <a16:creationId xmlns:a16="http://schemas.microsoft.com/office/drawing/2014/main" id="{A5858A3C-EAC1-A14A-BE58-71114A0B9778}"/>
                    </a:ext>
                  </a:extLst>
                </p:cNvPr>
                <p:cNvGrpSpPr/>
                <p:nvPr/>
              </p:nvGrpSpPr>
              <p:grpSpPr>
                <a:xfrm>
                  <a:off x="208303" y="5787704"/>
                  <a:ext cx="437544" cy="389381"/>
                  <a:chOff x="9178262" y="1315181"/>
                  <a:chExt cx="437544" cy="389381"/>
                </a:xfrm>
              </p:grpSpPr>
              <p:pic>
                <p:nvPicPr>
                  <p:cNvPr id="47" name="Picture 46">
                    <a:extLst>
                      <a:ext uri="{FF2B5EF4-FFF2-40B4-BE49-F238E27FC236}">
                        <a16:creationId xmlns:a16="http://schemas.microsoft.com/office/drawing/2014/main" id="{7A6177F1-31BF-5B43-8327-01A26D404C0B}"/>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9445759" y="1521682"/>
                    <a:ext cx="170047" cy="182880"/>
                  </a:xfrm>
                  <a:prstGeom prst="rect">
                    <a:avLst/>
                  </a:prstGeom>
                </p:spPr>
              </p:pic>
              <p:pic>
                <p:nvPicPr>
                  <p:cNvPr id="48" name="Picture 47">
                    <a:extLst>
                      <a:ext uri="{FF2B5EF4-FFF2-40B4-BE49-F238E27FC236}">
                        <a16:creationId xmlns:a16="http://schemas.microsoft.com/office/drawing/2014/main" id="{E0498CB6-9ED4-374B-BCFE-6ECEE7271197}"/>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9178262" y="1315181"/>
                    <a:ext cx="85024" cy="91440"/>
                  </a:xfrm>
                  <a:prstGeom prst="rect">
                    <a:avLst/>
                  </a:prstGeom>
                </p:spPr>
              </p:pic>
            </p:grpSp>
            <p:grpSp>
              <p:nvGrpSpPr>
                <p:cNvPr id="43" name="Group 42">
                  <a:extLst>
                    <a:ext uri="{FF2B5EF4-FFF2-40B4-BE49-F238E27FC236}">
                      <a16:creationId xmlns:a16="http://schemas.microsoft.com/office/drawing/2014/main" id="{35C17BA0-3986-2F4E-86A7-0927D1E08D07}"/>
                    </a:ext>
                  </a:extLst>
                </p:cNvPr>
                <p:cNvGrpSpPr/>
                <p:nvPr/>
              </p:nvGrpSpPr>
              <p:grpSpPr>
                <a:xfrm>
                  <a:off x="250899" y="6421937"/>
                  <a:ext cx="669934" cy="274320"/>
                  <a:chOff x="9445759" y="1430242"/>
                  <a:chExt cx="669934" cy="274320"/>
                </a:xfrm>
              </p:grpSpPr>
              <p:pic>
                <p:nvPicPr>
                  <p:cNvPr id="45" name="Picture 44">
                    <a:extLst>
                      <a:ext uri="{FF2B5EF4-FFF2-40B4-BE49-F238E27FC236}">
                        <a16:creationId xmlns:a16="http://schemas.microsoft.com/office/drawing/2014/main" id="{44EE70BD-C5F4-AD43-AB2A-7CD8571C4200}"/>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9445759" y="1521682"/>
                    <a:ext cx="170047" cy="182880"/>
                  </a:xfrm>
                  <a:prstGeom prst="rect">
                    <a:avLst/>
                  </a:prstGeom>
                </p:spPr>
              </p:pic>
              <p:pic>
                <p:nvPicPr>
                  <p:cNvPr id="46" name="Picture 45">
                    <a:extLst>
                      <a:ext uri="{FF2B5EF4-FFF2-40B4-BE49-F238E27FC236}">
                        <a16:creationId xmlns:a16="http://schemas.microsoft.com/office/drawing/2014/main" id="{6939691D-3813-E946-BC43-A2AE7547C88A}"/>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0030669" y="1430242"/>
                    <a:ext cx="85024" cy="91440"/>
                  </a:xfrm>
                  <a:prstGeom prst="rect">
                    <a:avLst/>
                  </a:prstGeom>
                </p:spPr>
              </p:pic>
            </p:grpSp>
            <p:pic>
              <p:nvPicPr>
                <p:cNvPr id="44" name="Picture 43">
                  <a:extLst>
                    <a:ext uri="{FF2B5EF4-FFF2-40B4-BE49-F238E27FC236}">
                      <a16:creationId xmlns:a16="http://schemas.microsoft.com/office/drawing/2014/main" id="{7FE0504A-73DA-6541-9DD4-3A9327120BB2}"/>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118384" y="6650537"/>
                  <a:ext cx="85024" cy="91440"/>
                </a:xfrm>
                <a:prstGeom prst="rect">
                  <a:avLst/>
                </a:prstGeom>
              </p:spPr>
            </p:pic>
          </p:grpSp>
        </p:grpSp>
        <p:pic>
          <p:nvPicPr>
            <p:cNvPr id="38" name="Picture 37">
              <a:extLst>
                <a:ext uri="{FF2B5EF4-FFF2-40B4-BE49-F238E27FC236}">
                  <a16:creationId xmlns:a16="http://schemas.microsoft.com/office/drawing/2014/main" id="{10B4BB5C-1663-4F45-BEA1-09F88CD34EFD}"/>
                </a:ext>
              </a:extLst>
            </p:cNvPr>
            <p:cNvPicPr>
              <a:picLocks noChangeAspect="1"/>
            </p:cNvPicPr>
            <p:nvPr/>
          </p:nvPicPr>
          <p:blipFill rotWithShape="1">
            <a:blip r:embed="rId6" cstate="screen">
              <a:alphaModFix amt="67000"/>
              <a:extLst>
                <a:ext uri="{28A0092B-C50C-407E-A947-70E740481C1C}">
                  <a14:useLocalDpi xmlns:a14="http://schemas.microsoft.com/office/drawing/2010/main"/>
                </a:ext>
              </a:extLst>
            </a:blip>
            <a:srcRect t="-58345"/>
            <a:stretch/>
          </p:blipFill>
          <p:spPr>
            <a:xfrm>
              <a:off x="-7429" y="5029200"/>
              <a:ext cx="3162521" cy="1849829"/>
            </a:xfrm>
            <a:prstGeom prst="rect">
              <a:avLst/>
            </a:prstGeom>
          </p:spPr>
        </p:pic>
      </p:grpSp>
      <p:sp>
        <p:nvSpPr>
          <p:cNvPr id="2" name="Title 1"/>
          <p:cNvSpPr>
            <a:spLocks noGrp="1"/>
          </p:cNvSpPr>
          <p:nvPr>
            <p:ph type="title"/>
          </p:nvPr>
        </p:nvSpPr>
        <p:spPr>
          <a:xfrm>
            <a:off x="6980046" y="2287661"/>
            <a:ext cx="4527741" cy="2282676"/>
          </a:xfrm>
        </p:spPr>
        <p:txBody>
          <a:bodyPr/>
          <a:lstStyle/>
          <a:p>
            <a:pPr lvl="0" defTabSz="914400" eaLnBrk="0" hangingPunct="0">
              <a:lnSpc>
                <a:spcPts val="6000"/>
              </a:lnSpc>
              <a:spcBef>
                <a:spcPts val="0"/>
              </a:spcBef>
              <a:defRPr/>
            </a:pPr>
            <a:r>
              <a:rPr lang="en-GB" sz="4000" dirty="0"/>
              <a:t>Exploring Profiles and Functions in the Playground</a:t>
            </a:r>
            <a:endParaRPr lang="en-US" sz="4000" dirty="0"/>
          </a:p>
        </p:txBody>
      </p:sp>
      <p:pic>
        <p:nvPicPr>
          <p:cNvPr id="6" name="Picture Placeholder 5"/>
          <p:cNvPicPr>
            <a:picLocks noGrp="1" noChangeAspect="1"/>
          </p:cNvPicPr>
          <p:nvPr>
            <p:ph type="pic" sz="quarter" idx="12"/>
          </p:nvPr>
        </p:nvPicPr>
        <p:blipFill>
          <a:blip r:embed="rId7"/>
          <a:srcRect l="3522" r="3522"/>
          <a:stretch>
            <a:fillRect/>
          </a:stretch>
        </p:blipFill>
        <p:spPr>
          <a:prstGeom prst="rect">
            <a:avLst/>
          </a:prstGeom>
        </p:spPr>
      </p:pic>
    </p:spTree>
    <p:extLst>
      <p:ext uri="{BB962C8B-B14F-4D97-AF65-F5344CB8AC3E}">
        <p14:creationId xmlns:p14="http://schemas.microsoft.com/office/powerpoint/2010/main" val="2381404680"/>
      </p:ext>
    </p:extLst>
  </p:cSld>
  <p:clrMapOvr>
    <a:masterClrMapping/>
  </p:clrMapOvr>
  <p:transition spd="med">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Group 38">
            <a:extLst>
              <a:ext uri="{FF2B5EF4-FFF2-40B4-BE49-F238E27FC236}">
                <a16:creationId xmlns:a16="http://schemas.microsoft.com/office/drawing/2014/main" id="{4D954EDF-3325-B34F-8C6E-5D639A29B2ED}"/>
              </a:ext>
            </a:extLst>
          </p:cNvPr>
          <p:cNvGrpSpPr/>
          <p:nvPr/>
        </p:nvGrpSpPr>
        <p:grpSpPr>
          <a:xfrm>
            <a:off x="-7429" y="0"/>
            <a:ext cx="12206856" cy="6885432"/>
            <a:chOff x="-7429" y="0"/>
            <a:chExt cx="12206856" cy="6885432"/>
          </a:xfrm>
        </p:grpSpPr>
        <p:sp>
          <p:nvSpPr>
            <p:cNvPr id="40" name="shading (lower right)">
              <a:extLst>
                <a:ext uri="{FF2B5EF4-FFF2-40B4-BE49-F238E27FC236}">
                  <a16:creationId xmlns:a16="http://schemas.microsoft.com/office/drawing/2014/main" id="{4A3F3D69-D6F4-934B-8D6B-7DD2C305B419}"/>
                </a:ext>
              </a:extLst>
            </p:cNvPr>
            <p:cNvSpPr/>
            <p:nvPr/>
          </p:nvSpPr>
          <p:spPr bwMode="auto">
            <a:xfrm>
              <a:off x="0" y="0"/>
              <a:ext cx="12199427" cy="6885432"/>
            </a:xfrm>
            <a:prstGeom prst="rect">
              <a:avLst/>
            </a:prstGeom>
            <a:gradFill flip="none" rotWithShape="1">
              <a:gsLst>
                <a:gs pos="13000">
                  <a:srgbClr val="0F228C"/>
                </a:gs>
                <a:gs pos="60000">
                  <a:srgbClr val="5825D1"/>
                </a:gs>
                <a:gs pos="0">
                  <a:srgbClr val="07157F"/>
                </a:gs>
              </a:gsLst>
              <a:lin ang="150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nvGrpSpPr>
            <p:cNvPr id="41" name="Group 40">
              <a:extLst>
                <a:ext uri="{FF2B5EF4-FFF2-40B4-BE49-F238E27FC236}">
                  <a16:creationId xmlns:a16="http://schemas.microsoft.com/office/drawing/2014/main" id="{58F697C5-ED79-C24A-9361-12409996993A}"/>
                </a:ext>
              </a:extLst>
            </p:cNvPr>
            <p:cNvGrpSpPr/>
            <p:nvPr/>
          </p:nvGrpSpPr>
          <p:grpSpPr>
            <a:xfrm>
              <a:off x="0" y="0"/>
              <a:ext cx="12192000" cy="6858000"/>
              <a:chOff x="0" y="0"/>
              <a:chExt cx="12192000" cy="6858000"/>
            </a:xfrm>
          </p:grpSpPr>
          <p:grpSp>
            <p:nvGrpSpPr>
              <p:cNvPr id="43" name="Group 42" hidden="1">
                <a:extLst>
                  <a:ext uri="{FF2B5EF4-FFF2-40B4-BE49-F238E27FC236}">
                    <a16:creationId xmlns:a16="http://schemas.microsoft.com/office/drawing/2014/main" id="{640723AD-1F63-5C4E-81A1-91F48620184D}"/>
                  </a:ext>
                </a:extLst>
              </p:cNvPr>
              <p:cNvGrpSpPr/>
              <p:nvPr/>
            </p:nvGrpSpPr>
            <p:grpSpPr>
              <a:xfrm>
                <a:off x="0" y="0"/>
                <a:ext cx="12192000" cy="6858000"/>
                <a:chOff x="0" y="0"/>
                <a:chExt cx="12192000" cy="6858000"/>
              </a:xfrm>
            </p:grpSpPr>
            <p:sp>
              <p:nvSpPr>
                <p:cNvPr id="61" name="Rectangle 60">
                  <a:extLst>
                    <a:ext uri="{FF2B5EF4-FFF2-40B4-BE49-F238E27FC236}">
                      <a16:creationId xmlns:a16="http://schemas.microsoft.com/office/drawing/2014/main" id="{6F805408-BAAC-0847-A700-58D6956BD974}"/>
                    </a:ext>
                  </a:extLst>
                </p:cNvPr>
                <p:cNvSpPr/>
                <p:nvPr/>
              </p:nvSpPr>
              <p:spPr bwMode="auto">
                <a:xfrm>
                  <a:off x="0" y="0"/>
                  <a:ext cx="12192000" cy="6858000"/>
                </a:xfrm>
                <a:prstGeom prst="rect">
                  <a:avLst/>
                </a:prstGeom>
                <a:gradFill>
                  <a:gsLst>
                    <a:gs pos="35000">
                      <a:srgbClr val="143F95"/>
                    </a:gs>
                    <a:gs pos="82000">
                      <a:srgbClr val="0E53C1"/>
                    </a:gs>
                    <a:gs pos="7000">
                      <a:srgbClr val="1E3073"/>
                    </a:gs>
                  </a:gsLst>
                  <a:path path="circle">
                    <a:fillToRect t="100000" r="100000"/>
                  </a:path>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62" name="Picture 61">
                  <a:extLst>
                    <a:ext uri="{FF2B5EF4-FFF2-40B4-BE49-F238E27FC236}">
                      <a16:creationId xmlns:a16="http://schemas.microsoft.com/office/drawing/2014/main" id="{18F5B884-0028-1F49-843C-B04722B1D6BF}"/>
                    </a:ext>
                  </a:extLst>
                </p:cNvPr>
                <p:cNvPicPr>
                  <a:picLocks noChangeAspect="1"/>
                </p:cNvPicPr>
                <p:nvPr/>
              </p:nvPicPr>
              <p:blipFill rotWithShape="1">
                <a:blip r:embed="rId3" cstate="screen">
                  <a:duotone>
                    <a:prstClr val="black"/>
                    <a:schemeClr val="accent4">
                      <a:tint val="45000"/>
                      <a:satMod val="400000"/>
                    </a:schemeClr>
                  </a:duotone>
                  <a:alphaModFix amt="41000"/>
                  <a:extLst>
                    <a:ext uri="{28A0092B-C50C-407E-A947-70E740481C1C}">
                      <a14:useLocalDpi xmlns:a14="http://schemas.microsoft.com/office/drawing/2010/main"/>
                    </a:ext>
                  </a:extLst>
                </a:blip>
                <a:srcRect/>
                <a:stretch/>
              </p:blipFill>
              <p:spPr>
                <a:xfrm>
                  <a:off x="9021" y="4810991"/>
                  <a:ext cx="2930236" cy="2047009"/>
                </a:xfrm>
                <a:prstGeom prst="rect">
                  <a:avLst/>
                </a:prstGeom>
              </p:spPr>
            </p:pic>
          </p:grpSp>
          <p:grpSp>
            <p:nvGrpSpPr>
              <p:cNvPr id="44" name="Group 43">
                <a:extLst>
                  <a:ext uri="{FF2B5EF4-FFF2-40B4-BE49-F238E27FC236}">
                    <a16:creationId xmlns:a16="http://schemas.microsoft.com/office/drawing/2014/main" id="{8821608E-DB8C-5C4B-B837-DB7D27695549}"/>
                  </a:ext>
                </a:extLst>
              </p:cNvPr>
              <p:cNvGrpSpPr/>
              <p:nvPr/>
            </p:nvGrpSpPr>
            <p:grpSpPr>
              <a:xfrm>
                <a:off x="208303" y="146055"/>
                <a:ext cx="11731071" cy="6595922"/>
                <a:chOff x="208303" y="146055"/>
                <a:chExt cx="11731071" cy="6595922"/>
              </a:xfrm>
            </p:grpSpPr>
            <p:grpSp>
              <p:nvGrpSpPr>
                <p:cNvPr id="45" name="Group 44">
                  <a:extLst>
                    <a:ext uri="{FF2B5EF4-FFF2-40B4-BE49-F238E27FC236}">
                      <a16:creationId xmlns:a16="http://schemas.microsoft.com/office/drawing/2014/main" id="{537554F9-28BB-3B4F-801E-D34D92783567}"/>
                    </a:ext>
                  </a:extLst>
                </p:cNvPr>
                <p:cNvGrpSpPr/>
                <p:nvPr/>
              </p:nvGrpSpPr>
              <p:grpSpPr>
                <a:xfrm>
                  <a:off x="11604987" y="146055"/>
                  <a:ext cx="334387" cy="435843"/>
                  <a:chOff x="11604987" y="146055"/>
                  <a:chExt cx="334387" cy="435843"/>
                </a:xfrm>
              </p:grpSpPr>
              <p:grpSp>
                <p:nvGrpSpPr>
                  <p:cNvPr id="53" name="Group 52">
                    <a:extLst>
                      <a:ext uri="{FF2B5EF4-FFF2-40B4-BE49-F238E27FC236}">
                        <a16:creationId xmlns:a16="http://schemas.microsoft.com/office/drawing/2014/main" id="{EB30E43A-CC55-6D4E-A9BE-A008749D7F0E}"/>
                      </a:ext>
                    </a:extLst>
                  </p:cNvPr>
                  <p:cNvGrpSpPr>
                    <a:grpSpLocks noChangeAspect="1"/>
                  </p:cNvGrpSpPr>
                  <p:nvPr/>
                </p:nvGrpSpPr>
                <p:grpSpPr>
                  <a:xfrm>
                    <a:off x="11770125" y="399018"/>
                    <a:ext cx="169249" cy="182880"/>
                    <a:chOff x="7310041" y="760941"/>
                    <a:chExt cx="1043386" cy="1127422"/>
                  </a:xfrm>
                </p:grpSpPr>
                <p:sp>
                  <p:nvSpPr>
                    <p:cNvPr id="58" name="Freeform 57">
                      <a:extLst>
                        <a:ext uri="{FF2B5EF4-FFF2-40B4-BE49-F238E27FC236}">
                          <a16:creationId xmlns:a16="http://schemas.microsoft.com/office/drawing/2014/main" id="{7D9AC650-CAC4-5946-B386-8147A7CBFA16}"/>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59" name="Rectangle 58">
                      <a:extLst>
                        <a:ext uri="{FF2B5EF4-FFF2-40B4-BE49-F238E27FC236}">
                          <a16:creationId xmlns:a16="http://schemas.microsoft.com/office/drawing/2014/main" id="{7490A01F-5B90-ED42-BFAF-B8F9D551D047}"/>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60" name="Rectangle 59">
                      <a:extLst>
                        <a:ext uri="{FF2B5EF4-FFF2-40B4-BE49-F238E27FC236}">
                          <a16:creationId xmlns:a16="http://schemas.microsoft.com/office/drawing/2014/main" id="{DC27A77C-E082-DC43-AD85-E7EE2FDF7379}"/>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grpSp>
                <p:nvGrpSpPr>
                  <p:cNvPr id="54" name="Group 53">
                    <a:extLst>
                      <a:ext uri="{FF2B5EF4-FFF2-40B4-BE49-F238E27FC236}">
                        <a16:creationId xmlns:a16="http://schemas.microsoft.com/office/drawing/2014/main" id="{55B2489F-94C6-2A48-B1EA-DA1BD51B0B7B}"/>
                      </a:ext>
                    </a:extLst>
                  </p:cNvPr>
                  <p:cNvGrpSpPr>
                    <a:grpSpLocks noChangeAspect="1"/>
                  </p:cNvGrpSpPr>
                  <p:nvPr/>
                </p:nvGrpSpPr>
                <p:grpSpPr>
                  <a:xfrm>
                    <a:off x="11604987" y="146055"/>
                    <a:ext cx="73152" cy="73152"/>
                    <a:chOff x="7310041" y="760941"/>
                    <a:chExt cx="1043386" cy="1127422"/>
                  </a:xfrm>
                </p:grpSpPr>
                <p:sp>
                  <p:nvSpPr>
                    <p:cNvPr id="55" name="Freeform 54">
                      <a:extLst>
                        <a:ext uri="{FF2B5EF4-FFF2-40B4-BE49-F238E27FC236}">
                          <a16:creationId xmlns:a16="http://schemas.microsoft.com/office/drawing/2014/main" id="{1651FC60-F3B7-124F-B5C8-21EF03D7A834}"/>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56" name="Rectangle 55">
                      <a:extLst>
                        <a:ext uri="{FF2B5EF4-FFF2-40B4-BE49-F238E27FC236}">
                          <a16:creationId xmlns:a16="http://schemas.microsoft.com/office/drawing/2014/main" id="{33BB4EC7-4E34-6145-A849-766CB506FDA0}"/>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57" name="Rectangle 56">
                      <a:extLst>
                        <a:ext uri="{FF2B5EF4-FFF2-40B4-BE49-F238E27FC236}">
                          <a16:creationId xmlns:a16="http://schemas.microsoft.com/office/drawing/2014/main" id="{47663428-A101-7242-B441-F3CA15381527}"/>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grpSp>
            <p:grpSp>
              <p:nvGrpSpPr>
                <p:cNvPr id="46" name="Group 45">
                  <a:extLst>
                    <a:ext uri="{FF2B5EF4-FFF2-40B4-BE49-F238E27FC236}">
                      <a16:creationId xmlns:a16="http://schemas.microsoft.com/office/drawing/2014/main" id="{00268A5E-081D-AB43-80AD-C017F20D5802}"/>
                    </a:ext>
                  </a:extLst>
                </p:cNvPr>
                <p:cNvGrpSpPr/>
                <p:nvPr/>
              </p:nvGrpSpPr>
              <p:grpSpPr>
                <a:xfrm>
                  <a:off x="208303" y="5787704"/>
                  <a:ext cx="437544" cy="389381"/>
                  <a:chOff x="9178262" y="1315181"/>
                  <a:chExt cx="437544" cy="389381"/>
                </a:xfrm>
              </p:grpSpPr>
              <p:pic>
                <p:nvPicPr>
                  <p:cNvPr id="51" name="Picture 50">
                    <a:extLst>
                      <a:ext uri="{FF2B5EF4-FFF2-40B4-BE49-F238E27FC236}">
                        <a16:creationId xmlns:a16="http://schemas.microsoft.com/office/drawing/2014/main" id="{035ABFD6-6E49-7443-89FC-FD784E8D680A}"/>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9445759" y="1521682"/>
                    <a:ext cx="170047" cy="182880"/>
                  </a:xfrm>
                  <a:prstGeom prst="rect">
                    <a:avLst/>
                  </a:prstGeom>
                </p:spPr>
              </p:pic>
              <p:pic>
                <p:nvPicPr>
                  <p:cNvPr id="52" name="Picture 51">
                    <a:extLst>
                      <a:ext uri="{FF2B5EF4-FFF2-40B4-BE49-F238E27FC236}">
                        <a16:creationId xmlns:a16="http://schemas.microsoft.com/office/drawing/2014/main" id="{F7B63D59-704C-814C-87B8-82CF742C09AC}"/>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9178262" y="1315181"/>
                    <a:ext cx="85024" cy="91440"/>
                  </a:xfrm>
                  <a:prstGeom prst="rect">
                    <a:avLst/>
                  </a:prstGeom>
                </p:spPr>
              </p:pic>
            </p:grpSp>
            <p:grpSp>
              <p:nvGrpSpPr>
                <p:cNvPr id="47" name="Group 46">
                  <a:extLst>
                    <a:ext uri="{FF2B5EF4-FFF2-40B4-BE49-F238E27FC236}">
                      <a16:creationId xmlns:a16="http://schemas.microsoft.com/office/drawing/2014/main" id="{8A66C2A6-DBC7-8240-AE98-C67C123FF7CE}"/>
                    </a:ext>
                  </a:extLst>
                </p:cNvPr>
                <p:cNvGrpSpPr/>
                <p:nvPr/>
              </p:nvGrpSpPr>
              <p:grpSpPr>
                <a:xfrm>
                  <a:off x="250899" y="6421937"/>
                  <a:ext cx="669934" cy="274320"/>
                  <a:chOff x="9445759" y="1430242"/>
                  <a:chExt cx="669934" cy="274320"/>
                </a:xfrm>
              </p:grpSpPr>
              <p:pic>
                <p:nvPicPr>
                  <p:cNvPr id="49" name="Picture 48">
                    <a:extLst>
                      <a:ext uri="{FF2B5EF4-FFF2-40B4-BE49-F238E27FC236}">
                        <a16:creationId xmlns:a16="http://schemas.microsoft.com/office/drawing/2014/main" id="{9A6E5BA9-F66E-3443-8FE2-DBC119172773}"/>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9445759" y="1521682"/>
                    <a:ext cx="170047" cy="182880"/>
                  </a:xfrm>
                  <a:prstGeom prst="rect">
                    <a:avLst/>
                  </a:prstGeom>
                </p:spPr>
              </p:pic>
              <p:pic>
                <p:nvPicPr>
                  <p:cNvPr id="50" name="Picture 49">
                    <a:extLst>
                      <a:ext uri="{FF2B5EF4-FFF2-40B4-BE49-F238E27FC236}">
                        <a16:creationId xmlns:a16="http://schemas.microsoft.com/office/drawing/2014/main" id="{51EE9C04-D881-6E44-9C1A-71E972D971DD}"/>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0030669" y="1430242"/>
                    <a:ext cx="85024" cy="91440"/>
                  </a:xfrm>
                  <a:prstGeom prst="rect">
                    <a:avLst/>
                  </a:prstGeom>
                </p:spPr>
              </p:pic>
            </p:grpSp>
            <p:pic>
              <p:nvPicPr>
                <p:cNvPr id="48" name="Picture 47">
                  <a:extLst>
                    <a:ext uri="{FF2B5EF4-FFF2-40B4-BE49-F238E27FC236}">
                      <a16:creationId xmlns:a16="http://schemas.microsoft.com/office/drawing/2014/main" id="{7BCBA2A7-53B0-3244-8AEC-109C083C19F3}"/>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118384" y="6650537"/>
                  <a:ext cx="85024" cy="91440"/>
                </a:xfrm>
                <a:prstGeom prst="rect">
                  <a:avLst/>
                </a:prstGeom>
              </p:spPr>
            </p:pic>
          </p:grpSp>
        </p:grpSp>
        <p:pic>
          <p:nvPicPr>
            <p:cNvPr id="42" name="Picture 41">
              <a:extLst>
                <a:ext uri="{FF2B5EF4-FFF2-40B4-BE49-F238E27FC236}">
                  <a16:creationId xmlns:a16="http://schemas.microsoft.com/office/drawing/2014/main" id="{3868DFFA-3DB3-8B47-89F3-2B113E369F4F}"/>
                </a:ext>
              </a:extLst>
            </p:cNvPr>
            <p:cNvPicPr>
              <a:picLocks noChangeAspect="1"/>
            </p:cNvPicPr>
            <p:nvPr/>
          </p:nvPicPr>
          <p:blipFill rotWithShape="1">
            <a:blip r:embed="rId6" cstate="screen">
              <a:alphaModFix amt="67000"/>
              <a:extLst>
                <a:ext uri="{28A0092B-C50C-407E-A947-70E740481C1C}">
                  <a14:useLocalDpi xmlns:a14="http://schemas.microsoft.com/office/drawing/2010/main"/>
                </a:ext>
              </a:extLst>
            </a:blip>
            <a:srcRect t="-58345"/>
            <a:stretch/>
          </p:blipFill>
          <p:spPr>
            <a:xfrm>
              <a:off x="-7429" y="5029200"/>
              <a:ext cx="3162521" cy="1849829"/>
            </a:xfrm>
            <a:prstGeom prst="rect">
              <a:avLst/>
            </a:prstGeom>
          </p:spPr>
        </p:pic>
      </p:grpSp>
      <p:sp>
        <p:nvSpPr>
          <p:cNvPr id="6" name="Title 1"/>
          <p:cNvSpPr>
            <a:spLocks noGrp="1"/>
          </p:cNvSpPr>
          <p:nvPr>
            <p:ph type="title"/>
          </p:nvPr>
        </p:nvSpPr>
        <p:spPr>
          <a:xfrm>
            <a:off x="685800" y="682625"/>
            <a:ext cx="10826496" cy="369332"/>
          </a:xfrm>
        </p:spPr>
        <p:txBody>
          <a:bodyPr/>
          <a:lstStyle/>
          <a:p>
            <a:r>
              <a:rPr lang="en-US" b="0" dirty="0"/>
              <a:t>ESRI JS API: Arcade Expressions</a:t>
            </a:r>
          </a:p>
        </p:txBody>
      </p:sp>
      <p:sp>
        <p:nvSpPr>
          <p:cNvPr id="7" name="Content Placeholder 2"/>
          <p:cNvSpPr>
            <a:spLocks noGrp="1"/>
          </p:cNvSpPr>
          <p:nvPr>
            <p:ph sz="half" idx="2"/>
          </p:nvPr>
        </p:nvSpPr>
        <p:spPr>
          <a:xfrm>
            <a:off x="914400" y="4350067"/>
            <a:ext cx="10369296" cy="1239890"/>
          </a:xfrm>
        </p:spPr>
        <p:txBody>
          <a:bodyPr/>
          <a:lstStyle/>
          <a:p>
            <a:r>
              <a:rPr lang="en-US" sz="2400" dirty="0"/>
              <a:t>Expression properties are set as literal strings</a:t>
            </a:r>
          </a:p>
          <a:p>
            <a:endParaRPr lang="en-US" sz="2400" dirty="0"/>
          </a:p>
          <a:p>
            <a:r>
              <a:rPr lang="en-US" sz="2400" dirty="0"/>
              <a:t>Arcade interpreter will execute </a:t>
            </a:r>
            <a:r>
              <a:rPr lang="en-US" sz="2400" dirty="0" err="1">
                <a:solidFill>
                  <a:schemeClr val="bg2">
                    <a:lumMod val="20000"/>
                    <a:lumOff val="80000"/>
                  </a:schemeClr>
                </a:solidFill>
              </a:rPr>
              <a:t>valueExpression</a:t>
            </a:r>
            <a:r>
              <a:rPr lang="en-US" sz="2400" dirty="0"/>
              <a:t> for every feature</a:t>
            </a:r>
            <a:endParaRPr lang="en-US" dirty="0"/>
          </a:p>
        </p:txBody>
      </p:sp>
      <p:sp>
        <p:nvSpPr>
          <p:cNvPr id="8" name="Content Placeholder 11"/>
          <p:cNvSpPr txBox="1">
            <a:spLocks/>
          </p:cNvSpPr>
          <p:nvPr/>
        </p:nvSpPr>
        <p:spPr>
          <a:xfrm>
            <a:off x="914400" y="1601963"/>
            <a:ext cx="10369296" cy="2415946"/>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Font typeface="Lucida Grande"/>
              <a:buNone/>
            </a:pPr>
            <a:endParaRPr lang="en-US" sz="2000" dirty="0"/>
          </a:p>
          <a:p>
            <a:pPr marL="0" indent="0">
              <a:buFont typeface="Arial"/>
              <a:buNone/>
            </a:pPr>
            <a:endParaRPr lang="en-US" sz="2400" dirty="0"/>
          </a:p>
          <a:p>
            <a:endParaRPr lang="en-US" sz="2400" dirty="0"/>
          </a:p>
        </p:txBody>
      </p:sp>
      <p:sp>
        <p:nvSpPr>
          <p:cNvPr id="9" name="Content Placeholder 11"/>
          <p:cNvSpPr txBox="1">
            <a:spLocks/>
          </p:cNvSpPr>
          <p:nvPr/>
        </p:nvSpPr>
        <p:spPr>
          <a:xfrm>
            <a:off x="914400" y="1713465"/>
            <a:ext cx="10359815" cy="1555696"/>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None/>
            </a:pPr>
            <a:r>
              <a:rPr lang="en-GB" sz="2000" b="0" dirty="0" err="1">
                <a:solidFill>
                  <a:schemeClr val="accent1">
                    <a:lumMod val="75000"/>
                  </a:schemeClr>
                </a:solidFill>
                <a:latin typeface="Consolas" panose="020B0609020204030204" pitchFamily="49" charset="0"/>
              </a:rPr>
              <a:t>var</a:t>
            </a:r>
            <a:r>
              <a:rPr lang="en-GB" sz="2000" b="0" dirty="0">
                <a:solidFill>
                  <a:schemeClr val="bg1"/>
                </a:solidFill>
                <a:latin typeface="Consolas" panose="020B0609020204030204" pitchFamily="49" charset="0"/>
              </a:rPr>
              <a:t> renderer =</a:t>
            </a:r>
            <a:r>
              <a:rPr lang="en-GB" sz="2000" b="0" dirty="0">
                <a:solidFill>
                  <a:schemeClr val="accent1">
                    <a:lumMod val="75000"/>
                  </a:schemeClr>
                </a:solidFill>
                <a:latin typeface="Consolas" panose="020B0609020204030204" pitchFamily="49" charset="0"/>
              </a:rPr>
              <a:t> </a:t>
            </a:r>
            <a:r>
              <a:rPr lang="en-GB" sz="2000" b="0" dirty="0">
                <a:solidFill>
                  <a:schemeClr val="bg1"/>
                </a:solidFill>
                <a:latin typeface="Consolas" panose="020B0609020204030204" pitchFamily="49" charset="0"/>
              </a:rPr>
              <a:t>{</a:t>
            </a:r>
          </a:p>
          <a:p>
            <a:pPr marL="283464" lvl="1" indent="0">
              <a:buNone/>
            </a:pPr>
            <a:r>
              <a:rPr lang="en-GB" sz="2000" b="0" dirty="0">
                <a:solidFill>
                  <a:schemeClr val="bg1"/>
                </a:solidFill>
                <a:latin typeface="Consolas" panose="020B0609020204030204" pitchFamily="49" charset="0"/>
              </a:rPr>
              <a:t> type: “class-breaks”,</a:t>
            </a:r>
          </a:p>
          <a:p>
            <a:pPr marL="283464" lvl="1" indent="0">
              <a:buNone/>
            </a:pPr>
            <a:r>
              <a:rPr lang="en-GB" sz="2000" b="0" dirty="0">
                <a:solidFill>
                  <a:schemeClr val="bg1"/>
                </a:solidFill>
                <a:latin typeface="Consolas" panose="020B0609020204030204" pitchFamily="49" charset="0"/>
              </a:rPr>
              <a:t>	</a:t>
            </a:r>
            <a:r>
              <a:rPr lang="en-GB" sz="2000" b="0" dirty="0" err="1">
                <a:solidFill>
                  <a:schemeClr val="bg1"/>
                </a:solidFill>
                <a:latin typeface="Consolas" panose="020B0609020204030204" pitchFamily="49" charset="0"/>
              </a:rPr>
              <a:t>valueExpression</a:t>
            </a:r>
            <a:r>
              <a:rPr lang="en-GB" sz="2000" b="0" dirty="0">
                <a:solidFill>
                  <a:schemeClr val="bg1"/>
                </a:solidFill>
                <a:latin typeface="Consolas" panose="020B0609020204030204" pitchFamily="49" charset="0"/>
              </a:rPr>
              <a:t>: "( $</a:t>
            </a:r>
            <a:r>
              <a:rPr lang="en-GB" sz="2000" b="0" dirty="0" err="1">
                <a:solidFill>
                  <a:schemeClr val="bg1"/>
                </a:solidFill>
                <a:latin typeface="Consolas" panose="020B0609020204030204" pitchFamily="49" charset="0"/>
              </a:rPr>
              <a:t>feature.TOT_VOTES</a:t>
            </a:r>
            <a:r>
              <a:rPr lang="en-GB" sz="2000" b="0" dirty="0">
                <a:solidFill>
                  <a:schemeClr val="bg1"/>
                </a:solidFill>
                <a:latin typeface="Consolas" panose="020B0609020204030204" pitchFamily="49" charset="0"/>
              </a:rPr>
              <a:t> / $</a:t>
            </a:r>
            <a:r>
              <a:rPr lang="en-GB" sz="2000" b="0" dirty="0" err="1">
                <a:solidFill>
                  <a:schemeClr val="bg1"/>
                </a:solidFill>
                <a:latin typeface="Consolas" panose="020B0609020204030204" pitchFamily="49" charset="0"/>
              </a:rPr>
              <a:t>feature.REG_VOTERS</a:t>
            </a:r>
            <a:r>
              <a:rPr lang="en-GB" sz="2000" b="0" dirty="0">
                <a:solidFill>
                  <a:schemeClr val="bg1"/>
                </a:solidFill>
                <a:latin typeface="Consolas" panose="020B0609020204030204" pitchFamily="49" charset="0"/>
              </a:rPr>
              <a:t> ) * 100",</a:t>
            </a:r>
          </a:p>
          <a:p>
            <a:pPr marL="283464" lvl="1" indent="0">
              <a:buNone/>
            </a:pPr>
            <a:r>
              <a:rPr lang="en-GB" sz="2000" b="0" dirty="0">
                <a:solidFill>
                  <a:schemeClr val="bg1"/>
                </a:solidFill>
                <a:latin typeface="Consolas" panose="020B0609020204030204" pitchFamily="49" charset="0"/>
              </a:rPr>
              <a:t> </a:t>
            </a:r>
            <a:r>
              <a:rPr lang="en-GB" sz="2000" b="0" dirty="0" err="1">
                <a:solidFill>
                  <a:schemeClr val="bg1"/>
                </a:solidFill>
                <a:latin typeface="Consolas" panose="020B0609020204030204" pitchFamily="49" charset="0"/>
              </a:rPr>
              <a:t>valueExpressionTitle</a:t>
            </a:r>
            <a:r>
              <a:rPr lang="en-GB" sz="2000" b="0" dirty="0">
                <a:solidFill>
                  <a:schemeClr val="bg1"/>
                </a:solidFill>
                <a:latin typeface="Consolas" panose="020B0609020204030204" pitchFamily="49" charset="0"/>
              </a:rPr>
              <a:t>: "Voter turnout"</a:t>
            </a:r>
          </a:p>
          <a:p>
            <a:pPr marL="283464" lvl="1" indent="0">
              <a:buNone/>
            </a:pPr>
            <a:r>
              <a:rPr lang="en-GB" sz="2000" b="0" dirty="0">
                <a:solidFill>
                  <a:schemeClr val="bg1"/>
                </a:solidFill>
                <a:latin typeface="Consolas" panose="020B0609020204030204" pitchFamily="49" charset="0"/>
              </a:rPr>
              <a:t> </a:t>
            </a:r>
            <a:r>
              <a:rPr lang="en-GB" sz="2000" b="0" dirty="0" err="1">
                <a:solidFill>
                  <a:schemeClr val="bg1"/>
                </a:solidFill>
                <a:latin typeface="Consolas" panose="020B0609020204030204" pitchFamily="49" charset="0"/>
              </a:rPr>
              <a:t>classBreakInfos</a:t>
            </a:r>
            <a:r>
              <a:rPr lang="en-GB" sz="2000" b="0" dirty="0">
                <a:solidFill>
                  <a:schemeClr val="bg1"/>
                </a:solidFill>
                <a:latin typeface="Consolas" panose="020B0609020204030204" pitchFamily="49" charset="0"/>
              </a:rPr>
              <a:t>: [ ... ], </a:t>
            </a:r>
          </a:p>
          <a:p>
            <a:pPr marL="283464" lvl="1" indent="0">
              <a:buNone/>
            </a:pPr>
            <a:r>
              <a:rPr lang="en-GB" sz="2000" b="0" dirty="0">
                <a:solidFill>
                  <a:schemeClr val="bg1"/>
                </a:solidFill>
                <a:latin typeface="Consolas" panose="020B0609020204030204" pitchFamily="49" charset="0"/>
              </a:rPr>
              <a:t>};</a:t>
            </a:r>
          </a:p>
          <a:p>
            <a:pPr marL="283464" lvl="1" indent="0">
              <a:buNone/>
            </a:pPr>
            <a:endParaRPr lang="en-GB" sz="2000" b="0" dirty="0">
              <a:solidFill>
                <a:schemeClr val="bg1"/>
              </a:solidFill>
              <a:latin typeface="Consolas" panose="020B0609020204030204" pitchFamily="49" charset="0"/>
            </a:endParaRPr>
          </a:p>
          <a:p>
            <a:pPr marL="283464" lvl="1" indent="0">
              <a:buNone/>
            </a:pPr>
            <a:endParaRPr lang="en-GB" sz="2000" dirty="0">
              <a:solidFill>
                <a:schemeClr val="bg1"/>
              </a:solidFill>
            </a:endParaRPr>
          </a:p>
          <a:p>
            <a:pPr marL="283464" lvl="1" indent="0">
              <a:buNone/>
            </a:pPr>
            <a:endParaRPr lang="en-GB" sz="2000" dirty="0">
              <a:solidFill>
                <a:schemeClr val="bg1"/>
              </a:solidFill>
            </a:endParaRPr>
          </a:p>
        </p:txBody>
      </p:sp>
    </p:spTree>
    <p:extLst>
      <p:ext uri="{BB962C8B-B14F-4D97-AF65-F5344CB8AC3E}">
        <p14:creationId xmlns:p14="http://schemas.microsoft.com/office/powerpoint/2010/main" val="1409016261"/>
      </p:ext>
    </p:extLst>
  </p:cSld>
  <p:clrMapOvr>
    <a:masterClrMapping/>
  </p:clrMapOvr>
  <p:transition spd="med">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Group 38">
            <a:extLst>
              <a:ext uri="{FF2B5EF4-FFF2-40B4-BE49-F238E27FC236}">
                <a16:creationId xmlns:a16="http://schemas.microsoft.com/office/drawing/2014/main" id="{3205FF90-4C71-2947-9426-71AFE2C6975F}"/>
              </a:ext>
            </a:extLst>
          </p:cNvPr>
          <p:cNvGrpSpPr/>
          <p:nvPr/>
        </p:nvGrpSpPr>
        <p:grpSpPr>
          <a:xfrm>
            <a:off x="-7429" y="0"/>
            <a:ext cx="12206856" cy="6885432"/>
            <a:chOff x="-7429" y="0"/>
            <a:chExt cx="12206856" cy="6885432"/>
          </a:xfrm>
        </p:grpSpPr>
        <p:sp>
          <p:nvSpPr>
            <p:cNvPr id="40" name="shading (lower right)">
              <a:extLst>
                <a:ext uri="{FF2B5EF4-FFF2-40B4-BE49-F238E27FC236}">
                  <a16:creationId xmlns:a16="http://schemas.microsoft.com/office/drawing/2014/main" id="{2FEBF3DF-C1E8-A245-A571-69AA66078FBA}"/>
                </a:ext>
              </a:extLst>
            </p:cNvPr>
            <p:cNvSpPr/>
            <p:nvPr/>
          </p:nvSpPr>
          <p:spPr bwMode="auto">
            <a:xfrm>
              <a:off x="0" y="0"/>
              <a:ext cx="12199427" cy="6885432"/>
            </a:xfrm>
            <a:prstGeom prst="rect">
              <a:avLst/>
            </a:prstGeom>
            <a:gradFill flip="none" rotWithShape="1">
              <a:gsLst>
                <a:gs pos="13000">
                  <a:srgbClr val="0F228C"/>
                </a:gs>
                <a:gs pos="60000">
                  <a:srgbClr val="5825D1"/>
                </a:gs>
                <a:gs pos="0">
                  <a:srgbClr val="07157F"/>
                </a:gs>
              </a:gsLst>
              <a:lin ang="150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nvGrpSpPr>
            <p:cNvPr id="41" name="Group 40">
              <a:extLst>
                <a:ext uri="{FF2B5EF4-FFF2-40B4-BE49-F238E27FC236}">
                  <a16:creationId xmlns:a16="http://schemas.microsoft.com/office/drawing/2014/main" id="{528E4DF1-869B-5D4A-A879-E188B96AF50C}"/>
                </a:ext>
              </a:extLst>
            </p:cNvPr>
            <p:cNvGrpSpPr/>
            <p:nvPr/>
          </p:nvGrpSpPr>
          <p:grpSpPr>
            <a:xfrm>
              <a:off x="0" y="0"/>
              <a:ext cx="12192000" cy="6858000"/>
              <a:chOff x="0" y="0"/>
              <a:chExt cx="12192000" cy="6858000"/>
            </a:xfrm>
          </p:grpSpPr>
          <p:grpSp>
            <p:nvGrpSpPr>
              <p:cNvPr id="43" name="Group 42" hidden="1">
                <a:extLst>
                  <a:ext uri="{FF2B5EF4-FFF2-40B4-BE49-F238E27FC236}">
                    <a16:creationId xmlns:a16="http://schemas.microsoft.com/office/drawing/2014/main" id="{C1D51F7A-31D1-2741-97FA-147AC8E698E3}"/>
                  </a:ext>
                </a:extLst>
              </p:cNvPr>
              <p:cNvGrpSpPr/>
              <p:nvPr/>
            </p:nvGrpSpPr>
            <p:grpSpPr>
              <a:xfrm>
                <a:off x="0" y="0"/>
                <a:ext cx="12192000" cy="6858000"/>
                <a:chOff x="0" y="0"/>
                <a:chExt cx="12192000" cy="6858000"/>
              </a:xfrm>
            </p:grpSpPr>
            <p:sp>
              <p:nvSpPr>
                <p:cNvPr id="61" name="Rectangle 60">
                  <a:extLst>
                    <a:ext uri="{FF2B5EF4-FFF2-40B4-BE49-F238E27FC236}">
                      <a16:creationId xmlns:a16="http://schemas.microsoft.com/office/drawing/2014/main" id="{0AEAA889-5151-984E-A420-F62DC40EE5B9}"/>
                    </a:ext>
                  </a:extLst>
                </p:cNvPr>
                <p:cNvSpPr/>
                <p:nvPr/>
              </p:nvSpPr>
              <p:spPr bwMode="auto">
                <a:xfrm>
                  <a:off x="0" y="0"/>
                  <a:ext cx="12192000" cy="6858000"/>
                </a:xfrm>
                <a:prstGeom prst="rect">
                  <a:avLst/>
                </a:prstGeom>
                <a:gradFill>
                  <a:gsLst>
                    <a:gs pos="35000">
                      <a:srgbClr val="143F95"/>
                    </a:gs>
                    <a:gs pos="82000">
                      <a:srgbClr val="0E53C1"/>
                    </a:gs>
                    <a:gs pos="7000">
                      <a:srgbClr val="1E3073"/>
                    </a:gs>
                  </a:gsLst>
                  <a:path path="circle">
                    <a:fillToRect t="100000" r="100000"/>
                  </a:path>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62" name="Picture 61">
                  <a:extLst>
                    <a:ext uri="{FF2B5EF4-FFF2-40B4-BE49-F238E27FC236}">
                      <a16:creationId xmlns:a16="http://schemas.microsoft.com/office/drawing/2014/main" id="{E558E18C-23A3-BC4A-870E-0A19BF533673}"/>
                    </a:ext>
                  </a:extLst>
                </p:cNvPr>
                <p:cNvPicPr>
                  <a:picLocks noChangeAspect="1"/>
                </p:cNvPicPr>
                <p:nvPr/>
              </p:nvPicPr>
              <p:blipFill rotWithShape="1">
                <a:blip r:embed="rId3" cstate="screen">
                  <a:duotone>
                    <a:prstClr val="black"/>
                    <a:schemeClr val="accent4">
                      <a:tint val="45000"/>
                      <a:satMod val="400000"/>
                    </a:schemeClr>
                  </a:duotone>
                  <a:alphaModFix amt="41000"/>
                  <a:extLst>
                    <a:ext uri="{28A0092B-C50C-407E-A947-70E740481C1C}">
                      <a14:useLocalDpi xmlns:a14="http://schemas.microsoft.com/office/drawing/2010/main"/>
                    </a:ext>
                  </a:extLst>
                </a:blip>
                <a:srcRect/>
                <a:stretch/>
              </p:blipFill>
              <p:spPr>
                <a:xfrm>
                  <a:off x="9021" y="4810991"/>
                  <a:ext cx="2930236" cy="2047009"/>
                </a:xfrm>
                <a:prstGeom prst="rect">
                  <a:avLst/>
                </a:prstGeom>
              </p:spPr>
            </p:pic>
          </p:grpSp>
          <p:grpSp>
            <p:nvGrpSpPr>
              <p:cNvPr id="44" name="Group 43">
                <a:extLst>
                  <a:ext uri="{FF2B5EF4-FFF2-40B4-BE49-F238E27FC236}">
                    <a16:creationId xmlns:a16="http://schemas.microsoft.com/office/drawing/2014/main" id="{207005D2-FEF5-8940-B55E-41FD86808A9A}"/>
                  </a:ext>
                </a:extLst>
              </p:cNvPr>
              <p:cNvGrpSpPr/>
              <p:nvPr/>
            </p:nvGrpSpPr>
            <p:grpSpPr>
              <a:xfrm>
                <a:off x="208303" y="146055"/>
                <a:ext cx="11731071" cy="6595922"/>
                <a:chOff x="208303" y="146055"/>
                <a:chExt cx="11731071" cy="6595922"/>
              </a:xfrm>
            </p:grpSpPr>
            <p:grpSp>
              <p:nvGrpSpPr>
                <p:cNvPr id="45" name="Group 44">
                  <a:extLst>
                    <a:ext uri="{FF2B5EF4-FFF2-40B4-BE49-F238E27FC236}">
                      <a16:creationId xmlns:a16="http://schemas.microsoft.com/office/drawing/2014/main" id="{9206E4E5-E307-A147-A325-2CB313B5D2FE}"/>
                    </a:ext>
                  </a:extLst>
                </p:cNvPr>
                <p:cNvGrpSpPr/>
                <p:nvPr/>
              </p:nvGrpSpPr>
              <p:grpSpPr>
                <a:xfrm>
                  <a:off x="11604987" y="146055"/>
                  <a:ext cx="334387" cy="435843"/>
                  <a:chOff x="11604987" y="146055"/>
                  <a:chExt cx="334387" cy="435843"/>
                </a:xfrm>
              </p:grpSpPr>
              <p:grpSp>
                <p:nvGrpSpPr>
                  <p:cNvPr id="53" name="Group 52">
                    <a:extLst>
                      <a:ext uri="{FF2B5EF4-FFF2-40B4-BE49-F238E27FC236}">
                        <a16:creationId xmlns:a16="http://schemas.microsoft.com/office/drawing/2014/main" id="{61201357-F89F-B844-A7A4-653AC98CE83D}"/>
                      </a:ext>
                    </a:extLst>
                  </p:cNvPr>
                  <p:cNvGrpSpPr>
                    <a:grpSpLocks noChangeAspect="1"/>
                  </p:cNvGrpSpPr>
                  <p:nvPr/>
                </p:nvGrpSpPr>
                <p:grpSpPr>
                  <a:xfrm>
                    <a:off x="11770125" y="399018"/>
                    <a:ext cx="169249" cy="182880"/>
                    <a:chOff x="7310041" y="760941"/>
                    <a:chExt cx="1043386" cy="1127422"/>
                  </a:xfrm>
                </p:grpSpPr>
                <p:sp>
                  <p:nvSpPr>
                    <p:cNvPr id="58" name="Freeform 57">
                      <a:extLst>
                        <a:ext uri="{FF2B5EF4-FFF2-40B4-BE49-F238E27FC236}">
                          <a16:creationId xmlns:a16="http://schemas.microsoft.com/office/drawing/2014/main" id="{376A240D-645F-5041-A162-646207DEB942}"/>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59" name="Rectangle 58">
                      <a:extLst>
                        <a:ext uri="{FF2B5EF4-FFF2-40B4-BE49-F238E27FC236}">
                          <a16:creationId xmlns:a16="http://schemas.microsoft.com/office/drawing/2014/main" id="{3C2E481D-9DD5-794F-AC7E-AE9FF26FBA56}"/>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60" name="Rectangle 59">
                      <a:extLst>
                        <a:ext uri="{FF2B5EF4-FFF2-40B4-BE49-F238E27FC236}">
                          <a16:creationId xmlns:a16="http://schemas.microsoft.com/office/drawing/2014/main" id="{7BCC49F6-BABC-2942-8CE3-AE2A314C6020}"/>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grpSp>
                <p:nvGrpSpPr>
                  <p:cNvPr id="54" name="Group 53">
                    <a:extLst>
                      <a:ext uri="{FF2B5EF4-FFF2-40B4-BE49-F238E27FC236}">
                        <a16:creationId xmlns:a16="http://schemas.microsoft.com/office/drawing/2014/main" id="{AA9FC17F-D73F-3144-AC79-3FADC1F070A3}"/>
                      </a:ext>
                    </a:extLst>
                  </p:cNvPr>
                  <p:cNvGrpSpPr>
                    <a:grpSpLocks noChangeAspect="1"/>
                  </p:cNvGrpSpPr>
                  <p:nvPr/>
                </p:nvGrpSpPr>
                <p:grpSpPr>
                  <a:xfrm>
                    <a:off x="11604987" y="146055"/>
                    <a:ext cx="73152" cy="73152"/>
                    <a:chOff x="7310041" y="760941"/>
                    <a:chExt cx="1043386" cy="1127422"/>
                  </a:xfrm>
                </p:grpSpPr>
                <p:sp>
                  <p:nvSpPr>
                    <p:cNvPr id="55" name="Freeform 54">
                      <a:extLst>
                        <a:ext uri="{FF2B5EF4-FFF2-40B4-BE49-F238E27FC236}">
                          <a16:creationId xmlns:a16="http://schemas.microsoft.com/office/drawing/2014/main" id="{9E9EA313-03C9-1D48-9BA2-8CADEC9B0C5F}"/>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56" name="Rectangle 55">
                      <a:extLst>
                        <a:ext uri="{FF2B5EF4-FFF2-40B4-BE49-F238E27FC236}">
                          <a16:creationId xmlns:a16="http://schemas.microsoft.com/office/drawing/2014/main" id="{8D81E90B-106A-A44C-8132-A51CF68C6135}"/>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57" name="Rectangle 56">
                      <a:extLst>
                        <a:ext uri="{FF2B5EF4-FFF2-40B4-BE49-F238E27FC236}">
                          <a16:creationId xmlns:a16="http://schemas.microsoft.com/office/drawing/2014/main" id="{81DC4A3B-65CE-AB4C-B6DA-210A22A8CCEA}"/>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grpSp>
            <p:grpSp>
              <p:nvGrpSpPr>
                <p:cNvPr id="46" name="Group 45">
                  <a:extLst>
                    <a:ext uri="{FF2B5EF4-FFF2-40B4-BE49-F238E27FC236}">
                      <a16:creationId xmlns:a16="http://schemas.microsoft.com/office/drawing/2014/main" id="{60C425DC-0A16-6E4D-8E86-B3875DFA43BE}"/>
                    </a:ext>
                  </a:extLst>
                </p:cNvPr>
                <p:cNvGrpSpPr/>
                <p:nvPr/>
              </p:nvGrpSpPr>
              <p:grpSpPr>
                <a:xfrm>
                  <a:off x="208303" y="5787704"/>
                  <a:ext cx="437544" cy="389381"/>
                  <a:chOff x="9178262" y="1315181"/>
                  <a:chExt cx="437544" cy="389381"/>
                </a:xfrm>
              </p:grpSpPr>
              <p:pic>
                <p:nvPicPr>
                  <p:cNvPr id="51" name="Picture 50">
                    <a:extLst>
                      <a:ext uri="{FF2B5EF4-FFF2-40B4-BE49-F238E27FC236}">
                        <a16:creationId xmlns:a16="http://schemas.microsoft.com/office/drawing/2014/main" id="{FAB8720D-EF9F-9348-8116-82FB90252C4D}"/>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9445759" y="1521682"/>
                    <a:ext cx="170047" cy="182880"/>
                  </a:xfrm>
                  <a:prstGeom prst="rect">
                    <a:avLst/>
                  </a:prstGeom>
                </p:spPr>
              </p:pic>
              <p:pic>
                <p:nvPicPr>
                  <p:cNvPr id="52" name="Picture 51">
                    <a:extLst>
                      <a:ext uri="{FF2B5EF4-FFF2-40B4-BE49-F238E27FC236}">
                        <a16:creationId xmlns:a16="http://schemas.microsoft.com/office/drawing/2014/main" id="{91BFFBE7-724F-BC40-94A6-189B2A2ABB74}"/>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9178262" y="1315181"/>
                    <a:ext cx="85024" cy="91440"/>
                  </a:xfrm>
                  <a:prstGeom prst="rect">
                    <a:avLst/>
                  </a:prstGeom>
                </p:spPr>
              </p:pic>
            </p:grpSp>
            <p:grpSp>
              <p:nvGrpSpPr>
                <p:cNvPr id="47" name="Group 46">
                  <a:extLst>
                    <a:ext uri="{FF2B5EF4-FFF2-40B4-BE49-F238E27FC236}">
                      <a16:creationId xmlns:a16="http://schemas.microsoft.com/office/drawing/2014/main" id="{05183537-6A1B-5247-AB2B-2273F36D803A}"/>
                    </a:ext>
                  </a:extLst>
                </p:cNvPr>
                <p:cNvGrpSpPr/>
                <p:nvPr/>
              </p:nvGrpSpPr>
              <p:grpSpPr>
                <a:xfrm>
                  <a:off x="250899" y="6421937"/>
                  <a:ext cx="669934" cy="274320"/>
                  <a:chOff x="9445759" y="1430242"/>
                  <a:chExt cx="669934" cy="274320"/>
                </a:xfrm>
              </p:grpSpPr>
              <p:pic>
                <p:nvPicPr>
                  <p:cNvPr id="49" name="Picture 48">
                    <a:extLst>
                      <a:ext uri="{FF2B5EF4-FFF2-40B4-BE49-F238E27FC236}">
                        <a16:creationId xmlns:a16="http://schemas.microsoft.com/office/drawing/2014/main" id="{876CF27C-8580-DD47-8ABC-0C3680EB19FE}"/>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9445759" y="1521682"/>
                    <a:ext cx="170047" cy="182880"/>
                  </a:xfrm>
                  <a:prstGeom prst="rect">
                    <a:avLst/>
                  </a:prstGeom>
                </p:spPr>
              </p:pic>
              <p:pic>
                <p:nvPicPr>
                  <p:cNvPr id="50" name="Picture 49">
                    <a:extLst>
                      <a:ext uri="{FF2B5EF4-FFF2-40B4-BE49-F238E27FC236}">
                        <a16:creationId xmlns:a16="http://schemas.microsoft.com/office/drawing/2014/main" id="{ED49DCE1-3DA4-9243-A630-FDEAD26B10AE}"/>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0030669" y="1430242"/>
                    <a:ext cx="85024" cy="91440"/>
                  </a:xfrm>
                  <a:prstGeom prst="rect">
                    <a:avLst/>
                  </a:prstGeom>
                </p:spPr>
              </p:pic>
            </p:grpSp>
            <p:pic>
              <p:nvPicPr>
                <p:cNvPr id="48" name="Picture 47">
                  <a:extLst>
                    <a:ext uri="{FF2B5EF4-FFF2-40B4-BE49-F238E27FC236}">
                      <a16:creationId xmlns:a16="http://schemas.microsoft.com/office/drawing/2014/main" id="{7001A118-77AC-4241-BF74-15B9BC4926F3}"/>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118384" y="6650537"/>
                  <a:ext cx="85024" cy="91440"/>
                </a:xfrm>
                <a:prstGeom prst="rect">
                  <a:avLst/>
                </a:prstGeom>
              </p:spPr>
            </p:pic>
          </p:grpSp>
        </p:grpSp>
        <p:pic>
          <p:nvPicPr>
            <p:cNvPr id="42" name="Picture 41">
              <a:extLst>
                <a:ext uri="{FF2B5EF4-FFF2-40B4-BE49-F238E27FC236}">
                  <a16:creationId xmlns:a16="http://schemas.microsoft.com/office/drawing/2014/main" id="{64CBE41A-EA55-D846-8B4A-65B494173DFE}"/>
                </a:ext>
              </a:extLst>
            </p:cNvPr>
            <p:cNvPicPr>
              <a:picLocks noChangeAspect="1"/>
            </p:cNvPicPr>
            <p:nvPr/>
          </p:nvPicPr>
          <p:blipFill rotWithShape="1">
            <a:blip r:embed="rId6" cstate="screen">
              <a:alphaModFix amt="67000"/>
              <a:extLst>
                <a:ext uri="{28A0092B-C50C-407E-A947-70E740481C1C}">
                  <a14:useLocalDpi xmlns:a14="http://schemas.microsoft.com/office/drawing/2010/main"/>
                </a:ext>
              </a:extLst>
            </a:blip>
            <a:srcRect t="-58345"/>
            <a:stretch/>
          </p:blipFill>
          <p:spPr>
            <a:xfrm>
              <a:off x="-7429" y="5029200"/>
              <a:ext cx="3162521" cy="1849829"/>
            </a:xfrm>
            <a:prstGeom prst="rect">
              <a:avLst/>
            </a:prstGeom>
          </p:spPr>
        </p:pic>
      </p:grpSp>
      <p:sp>
        <p:nvSpPr>
          <p:cNvPr id="8" name="Content Placeholder 11"/>
          <p:cNvSpPr txBox="1">
            <a:spLocks/>
          </p:cNvSpPr>
          <p:nvPr/>
        </p:nvSpPr>
        <p:spPr>
          <a:xfrm>
            <a:off x="942843" y="1540267"/>
            <a:ext cx="10369296" cy="4183980"/>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Font typeface="Lucida Grande"/>
              <a:buNone/>
            </a:pPr>
            <a:endParaRPr lang="en-US" sz="2000" dirty="0"/>
          </a:p>
          <a:p>
            <a:pPr marL="0" indent="0">
              <a:buFont typeface="Arial"/>
              <a:buNone/>
            </a:pPr>
            <a:endParaRPr lang="en-US" sz="2400" dirty="0"/>
          </a:p>
          <a:p>
            <a:endParaRPr lang="en-US" sz="2400" dirty="0"/>
          </a:p>
        </p:txBody>
      </p:sp>
      <p:sp>
        <p:nvSpPr>
          <p:cNvPr id="9" name="Content Placeholder 11"/>
          <p:cNvSpPr txBox="1">
            <a:spLocks/>
          </p:cNvSpPr>
          <p:nvPr/>
        </p:nvSpPr>
        <p:spPr>
          <a:xfrm>
            <a:off x="961805" y="1741153"/>
            <a:ext cx="10359815" cy="485961"/>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None/>
            </a:pPr>
            <a:r>
              <a:rPr lang="en-GB" sz="2000" b="0" dirty="0" err="1">
                <a:solidFill>
                  <a:schemeClr val="accent1">
                    <a:lumMod val="75000"/>
                  </a:schemeClr>
                </a:solidFill>
                <a:latin typeface="Consolas" panose="020B0609020204030204" pitchFamily="49" charset="0"/>
              </a:rPr>
              <a:t>var</a:t>
            </a:r>
            <a:r>
              <a:rPr lang="en-GB" sz="2000" b="0" dirty="0">
                <a:solidFill>
                  <a:schemeClr val="bg1"/>
                </a:solidFill>
                <a:latin typeface="Consolas" panose="020B0609020204030204" pitchFamily="49" charset="0"/>
              </a:rPr>
              <a:t> </a:t>
            </a:r>
            <a:r>
              <a:rPr lang="en-GB" sz="2000" b="0" dirty="0" err="1">
                <a:solidFill>
                  <a:schemeClr val="bg1"/>
                </a:solidFill>
                <a:latin typeface="Consolas" panose="020B0609020204030204" pitchFamily="49" charset="0"/>
              </a:rPr>
              <a:t>labelClass</a:t>
            </a:r>
            <a:r>
              <a:rPr lang="en-GB" sz="2000" b="0" dirty="0">
                <a:solidFill>
                  <a:schemeClr val="bg1"/>
                </a:solidFill>
                <a:latin typeface="Consolas" panose="020B0609020204030204" pitchFamily="49" charset="0"/>
              </a:rPr>
              <a:t> = </a:t>
            </a:r>
            <a:r>
              <a:rPr lang="en-GB" sz="2000" b="0" dirty="0">
                <a:solidFill>
                  <a:schemeClr val="accent1">
                    <a:lumMod val="75000"/>
                  </a:schemeClr>
                </a:solidFill>
                <a:latin typeface="Consolas" panose="020B0609020204030204" pitchFamily="49" charset="0"/>
              </a:rPr>
              <a:t>new</a:t>
            </a:r>
            <a:r>
              <a:rPr lang="en-GB" sz="2000" b="0" dirty="0">
                <a:solidFill>
                  <a:schemeClr val="bg1"/>
                </a:solidFill>
                <a:latin typeface="Consolas" panose="020B0609020204030204" pitchFamily="49" charset="0"/>
              </a:rPr>
              <a:t> </a:t>
            </a:r>
            <a:r>
              <a:rPr lang="en-GB" sz="2000" b="0" dirty="0" err="1">
                <a:solidFill>
                  <a:schemeClr val="bg1"/>
                </a:solidFill>
                <a:latin typeface="Consolas" panose="020B0609020204030204" pitchFamily="49" charset="0"/>
              </a:rPr>
              <a:t>LabelClass</a:t>
            </a:r>
            <a:r>
              <a:rPr lang="en-GB" sz="2000" b="0" dirty="0">
                <a:solidFill>
                  <a:schemeClr val="bg1"/>
                </a:solidFill>
                <a:latin typeface="Consolas" panose="020B0609020204030204" pitchFamily="49" charset="0"/>
              </a:rPr>
              <a:t>({</a:t>
            </a:r>
          </a:p>
          <a:p>
            <a:pPr marL="283464" lvl="1" indent="0">
              <a:buNone/>
            </a:pPr>
            <a:r>
              <a:rPr lang="en-GB" sz="2000" b="0" dirty="0">
                <a:solidFill>
                  <a:schemeClr val="bg1"/>
                </a:solidFill>
                <a:latin typeface="Consolas" panose="020B0609020204030204" pitchFamily="49" charset="0"/>
              </a:rPr>
              <a:t>    </a:t>
            </a:r>
            <a:r>
              <a:rPr lang="en-GB" sz="2000" b="0" dirty="0" err="1">
                <a:solidFill>
                  <a:schemeClr val="bg1"/>
                </a:solidFill>
                <a:latin typeface="Consolas" panose="020B0609020204030204" pitchFamily="49" charset="0"/>
              </a:rPr>
              <a:t>labelExpressionInfo</a:t>
            </a:r>
            <a:r>
              <a:rPr lang="en-GB" sz="2000" b="0" dirty="0">
                <a:solidFill>
                  <a:schemeClr val="bg1"/>
                </a:solidFill>
                <a:latin typeface="Consolas" panose="020B0609020204030204" pitchFamily="49" charset="0"/>
              </a:rPr>
              <a:t>: {</a:t>
            </a:r>
          </a:p>
          <a:p>
            <a:pPr marL="283464" lvl="1" indent="0">
              <a:buNone/>
            </a:pPr>
            <a:r>
              <a:rPr lang="en-GB" sz="2000" b="0" dirty="0">
                <a:solidFill>
                  <a:schemeClr val="bg1"/>
                </a:solidFill>
                <a:latin typeface="Consolas" panose="020B0609020204030204" pitchFamily="49" charset="0"/>
              </a:rPr>
              <a:t>      expression: "$</a:t>
            </a:r>
            <a:r>
              <a:rPr lang="en-GB" sz="2000" b="0" dirty="0" err="1">
                <a:solidFill>
                  <a:schemeClr val="bg1"/>
                </a:solidFill>
                <a:latin typeface="Consolas" panose="020B0609020204030204" pitchFamily="49" charset="0"/>
              </a:rPr>
              <a:t>feature.STATION_NAME</a:t>
            </a:r>
            <a:r>
              <a:rPr lang="en-GB" sz="2000" b="0" dirty="0">
                <a:solidFill>
                  <a:schemeClr val="bg1"/>
                </a:solidFill>
                <a:latin typeface="Consolas" panose="020B0609020204030204" pitchFamily="49" charset="0"/>
              </a:rPr>
              <a:t>"</a:t>
            </a:r>
          </a:p>
          <a:p>
            <a:pPr marL="283464" lvl="1" indent="0">
              <a:buNone/>
            </a:pPr>
            <a:r>
              <a:rPr lang="en-GB" sz="2000" b="0" dirty="0">
                <a:solidFill>
                  <a:schemeClr val="bg1"/>
                </a:solidFill>
                <a:latin typeface="Consolas" panose="020B0609020204030204" pitchFamily="49" charset="0"/>
              </a:rPr>
              <a:t>    },</a:t>
            </a:r>
          </a:p>
          <a:p>
            <a:pPr marL="283464" lvl="1" indent="0">
              <a:buNone/>
            </a:pPr>
            <a:r>
              <a:rPr lang="en-GB" sz="2000" b="0" dirty="0">
                <a:solidFill>
                  <a:schemeClr val="bg1"/>
                </a:solidFill>
                <a:latin typeface="Consolas" panose="020B0609020204030204" pitchFamily="49" charset="0"/>
              </a:rPr>
              <a:t>    </a:t>
            </a:r>
            <a:r>
              <a:rPr lang="en-GB" sz="2000" b="0" dirty="0" err="1">
                <a:solidFill>
                  <a:schemeClr val="bg1"/>
                </a:solidFill>
                <a:latin typeface="Consolas" panose="020B0609020204030204" pitchFamily="49" charset="0"/>
              </a:rPr>
              <a:t>labelPlacement</a:t>
            </a:r>
            <a:r>
              <a:rPr lang="en-GB" sz="2000" b="0" dirty="0">
                <a:solidFill>
                  <a:schemeClr val="bg1"/>
                </a:solidFill>
                <a:latin typeface="Consolas" panose="020B0609020204030204" pitchFamily="49" charset="0"/>
              </a:rPr>
              <a:t>: "below-right",</a:t>
            </a:r>
          </a:p>
          <a:p>
            <a:pPr marL="283464" lvl="1" indent="0">
              <a:buNone/>
            </a:pPr>
            <a:r>
              <a:rPr lang="en-GB" sz="2000" b="0" dirty="0">
                <a:solidFill>
                  <a:schemeClr val="bg1"/>
                </a:solidFill>
                <a:latin typeface="Consolas" panose="020B0609020204030204" pitchFamily="49" charset="0"/>
              </a:rPr>
              <a:t>    </a:t>
            </a:r>
            <a:r>
              <a:rPr lang="en-GB" sz="2000" b="0" dirty="0" err="1">
                <a:solidFill>
                  <a:schemeClr val="bg1"/>
                </a:solidFill>
                <a:latin typeface="Consolas" panose="020B0609020204030204" pitchFamily="49" charset="0"/>
              </a:rPr>
              <a:t>minScale</a:t>
            </a:r>
            <a:r>
              <a:rPr lang="en-GB" sz="2000" b="0" dirty="0">
                <a:solidFill>
                  <a:schemeClr val="bg1"/>
                </a:solidFill>
                <a:latin typeface="Consolas" panose="020B0609020204030204" pitchFamily="49" charset="0"/>
              </a:rPr>
              <a:t>: 2500000</a:t>
            </a:r>
          </a:p>
          <a:p>
            <a:pPr marL="283464" lvl="1" indent="0">
              <a:buNone/>
            </a:pPr>
            <a:r>
              <a:rPr lang="en-GB" sz="2000" b="0" dirty="0">
                <a:solidFill>
                  <a:schemeClr val="bg1"/>
                </a:solidFill>
                <a:latin typeface="Consolas" panose="020B0609020204030204" pitchFamily="49" charset="0"/>
              </a:rPr>
              <a:t>  });</a:t>
            </a:r>
          </a:p>
          <a:p>
            <a:pPr marL="283464" lvl="1" indent="0">
              <a:buNone/>
            </a:pPr>
            <a:r>
              <a:rPr lang="en-GB" sz="2000" b="0" dirty="0">
                <a:solidFill>
                  <a:schemeClr val="bg1"/>
                </a:solidFill>
                <a:latin typeface="Consolas" panose="020B0609020204030204" pitchFamily="49" charset="0"/>
              </a:rPr>
              <a:t>  </a:t>
            </a:r>
            <a:r>
              <a:rPr lang="en-GB" sz="2000" b="0" dirty="0" err="1">
                <a:solidFill>
                  <a:schemeClr val="bg1"/>
                </a:solidFill>
                <a:latin typeface="Consolas" panose="020B0609020204030204" pitchFamily="49" charset="0"/>
              </a:rPr>
              <a:t>nameClass.symbol</a:t>
            </a:r>
            <a:r>
              <a:rPr lang="en-GB" sz="2000" b="0" dirty="0">
                <a:solidFill>
                  <a:schemeClr val="bg1"/>
                </a:solidFill>
                <a:latin typeface="Consolas" panose="020B0609020204030204" pitchFamily="49" charset="0"/>
              </a:rPr>
              <a:t> = </a:t>
            </a:r>
            <a:r>
              <a:rPr lang="en-GB" sz="2000" b="0" dirty="0">
                <a:solidFill>
                  <a:schemeClr val="accent1">
                    <a:lumMod val="75000"/>
                  </a:schemeClr>
                </a:solidFill>
                <a:latin typeface="Consolas" panose="020B0609020204030204" pitchFamily="49" charset="0"/>
              </a:rPr>
              <a:t>new</a:t>
            </a:r>
            <a:r>
              <a:rPr lang="en-GB" sz="2000" b="0" dirty="0">
                <a:solidFill>
                  <a:schemeClr val="bg1"/>
                </a:solidFill>
                <a:latin typeface="Consolas" panose="020B0609020204030204" pitchFamily="49" charset="0"/>
              </a:rPr>
              <a:t> </a:t>
            </a:r>
            <a:r>
              <a:rPr lang="en-GB" sz="2000" b="0" dirty="0" err="1">
                <a:solidFill>
                  <a:schemeClr val="bg1"/>
                </a:solidFill>
                <a:latin typeface="Consolas" panose="020B0609020204030204" pitchFamily="49" charset="0"/>
              </a:rPr>
              <a:t>TextSymbol</a:t>
            </a:r>
            <a:r>
              <a:rPr lang="en-GB" sz="2000" b="0" dirty="0">
                <a:solidFill>
                  <a:schemeClr val="bg1"/>
                </a:solidFill>
                <a:latin typeface="Consolas" panose="020B0609020204030204" pitchFamily="49" charset="0"/>
              </a:rPr>
              <a:t>();</a:t>
            </a:r>
          </a:p>
          <a:p>
            <a:pPr marL="283464" lvl="1" indent="0">
              <a:buNone/>
            </a:pPr>
            <a:r>
              <a:rPr lang="en-GB" sz="2000" b="0" dirty="0">
                <a:solidFill>
                  <a:schemeClr val="bg1"/>
                </a:solidFill>
                <a:latin typeface="Consolas" panose="020B0609020204030204" pitchFamily="49" charset="0"/>
              </a:rPr>
              <a:t>  </a:t>
            </a:r>
            <a:r>
              <a:rPr lang="en-GB" sz="2000" b="0" dirty="0">
                <a:solidFill>
                  <a:schemeClr val="accent3">
                    <a:lumMod val="60000"/>
                    <a:lumOff val="40000"/>
                  </a:schemeClr>
                </a:solidFill>
                <a:latin typeface="Consolas" panose="020B0609020204030204" pitchFamily="49" charset="0"/>
              </a:rPr>
              <a:t>// set the label class to the feature layer</a:t>
            </a:r>
          </a:p>
          <a:p>
            <a:pPr marL="283464" lvl="1" indent="0">
              <a:buNone/>
            </a:pPr>
            <a:r>
              <a:rPr lang="en-GB" sz="2000" b="0" dirty="0">
                <a:solidFill>
                  <a:schemeClr val="bg1"/>
                </a:solidFill>
                <a:latin typeface="Consolas" panose="020B0609020204030204" pitchFamily="49" charset="0"/>
              </a:rPr>
              <a:t>  </a:t>
            </a:r>
            <a:r>
              <a:rPr lang="en-GB" sz="2000" b="0" dirty="0" err="1">
                <a:solidFill>
                  <a:schemeClr val="bg1"/>
                </a:solidFill>
                <a:latin typeface="Consolas" panose="020B0609020204030204" pitchFamily="49" charset="0"/>
              </a:rPr>
              <a:t>featureLayer.labelingInfo</a:t>
            </a:r>
            <a:r>
              <a:rPr lang="en-GB" sz="2000" b="0" dirty="0">
                <a:solidFill>
                  <a:schemeClr val="bg1"/>
                </a:solidFill>
                <a:latin typeface="Consolas" panose="020B0609020204030204" pitchFamily="49" charset="0"/>
              </a:rPr>
              <a:t> = [ </a:t>
            </a:r>
            <a:r>
              <a:rPr lang="en-GB" sz="2000" b="0" dirty="0" err="1">
                <a:solidFill>
                  <a:schemeClr val="bg1"/>
                </a:solidFill>
                <a:latin typeface="Consolas" panose="020B0609020204030204" pitchFamily="49" charset="0"/>
              </a:rPr>
              <a:t>labelClass</a:t>
            </a:r>
            <a:r>
              <a:rPr lang="en-GB" sz="2000" b="0" dirty="0">
                <a:solidFill>
                  <a:schemeClr val="bg1"/>
                </a:solidFill>
                <a:latin typeface="Consolas" panose="020B0609020204030204" pitchFamily="49" charset="0"/>
              </a:rPr>
              <a:t> ];</a:t>
            </a:r>
          </a:p>
          <a:p>
            <a:pPr marL="283464" lvl="1" indent="0">
              <a:buNone/>
            </a:pPr>
            <a:endParaRPr lang="en-GB" sz="2000" dirty="0">
              <a:solidFill>
                <a:schemeClr val="bg1"/>
              </a:solidFill>
            </a:endParaRPr>
          </a:p>
          <a:p>
            <a:pPr marL="283464" lvl="1" indent="0">
              <a:buNone/>
            </a:pPr>
            <a:endParaRPr lang="en-GB" sz="2000" dirty="0">
              <a:solidFill>
                <a:schemeClr val="bg1"/>
              </a:solidFill>
            </a:endParaRPr>
          </a:p>
        </p:txBody>
      </p:sp>
      <p:sp>
        <p:nvSpPr>
          <p:cNvPr id="3" name="Title 2">
            <a:extLst>
              <a:ext uri="{FF2B5EF4-FFF2-40B4-BE49-F238E27FC236}">
                <a16:creationId xmlns:a16="http://schemas.microsoft.com/office/drawing/2014/main" id="{77115E61-D92D-404F-8E03-8E3988E1B8C3}"/>
              </a:ext>
            </a:extLst>
          </p:cNvPr>
          <p:cNvSpPr>
            <a:spLocks noGrp="1"/>
          </p:cNvSpPr>
          <p:nvPr>
            <p:ph type="title"/>
          </p:nvPr>
        </p:nvSpPr>
        <p:spPr>
          <a:xfrm>
            <a:off x="685800" y="682625"/>
            <a:ext cx="10826496" cy="738664"/>
          </a:xfrm>
        </p:spPr>
        <p:txBody>
          <a:bodyPr/>
          <a:lstStyle/>
          <a:p>
            <a:r>
              <a:rPr lang="en-US" b="0" dirty="0"/>
              <a:t>Arcade Expressions can be used for Labeling</a:t>
            </a:r>
            <a:br>
              <a:rPr lang="en-US" b="0" dirty="0"/>
            </a:br>
            <a:endParaRPr lang="en-US" b="0" dirty="0"/>
          </a:p>
        </p:txBody>
      </p:sp>
    </p:spTree>
    <p:extLst>
      <p:ext uri="{BB962C8B-B14F-4D97-AF65-F5344CB8AC3E}">
        <p14:creationId xmlns:p14="http://schemas.microsoft.com/office/powerpoint/2010/main" val="137849237"/>
      </p:ext>
    </p:extLst>
  </p:cSld>
  <p:clrMapOvr>
    <a:masterClrMapping/>
  </p:clrMapOvr>
  <p:transition spd="med">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Group 38">
            <a:extLst>
              <a:ext uri="{FF2B5EF4-FFF2-40B4-BE49-F238E27FC236}">
                <a16:creationId xmlns:a16="http://schemas.microsoft.com/office/drawing/2014/main" id="{E73509B3-4CE1-3C4C-9F70-C90AAC528596}"/>
              </a:ext>
            </a:extLst>
          </p:cNvPr>
          <p:cNvGrpSpPr/>
          <p:nvPr/>
        </p:nvGrpSpPr>
        <p:grpSpPr>
          <a:xfrm>
            <a:off x="-7429" y="0"/>
            <a:ext cx="12206856" cy="6885432"/>
            <a:chOff x="-7429" y="0"/>
            <a:chExt cx="12206856" cy="6885432"/>
          </a:xfrm>
        </p:grpSpPr>
        <p:sp>
          <p:nvSpPr>
            <p:cNvPr id="40" name="shading (lower right)">
              <a:extLst>
                <a:ext uri="{FF2B5EF4-FFF2-40B4-BE49-F238E27FC236}">
                  <a16:creationId xmlns:a16="http://schemas.microsoft.com/office/drawing/2014/main" id="{134DE8F1-1EB3-A74D-8B51-4F0610F2ADC1}"/>
                </a:ext>
              </a:extLst>
            </p:cNvPr>
            <p:cNvSpPr/>
            <p:nvPr/>
          </p:nvSpPr>
          <p:spPr bwMode="auto">
            <a:xfrm>
              <a:off x="0" y="0"/>
              <a:ext cx="12199427" cy="6885432"/>
            </a:xfrm>
            <a:prstGeom prst="rect">
              <a:avLst/>
            </a:prstGeom>
            <a:gradFill flip="none" rotWithShape="1">
              <a:gsLst>
                <a:gs pos="13000">
                  <a:srgbClr val="0F228C"/>
                </a:gs>
                <a:gs pos="60000">
                  <a:srgbClr val="5825D1"/>
                </a:gs>
                <a:gs pos="0">
                  <a:srgbClr val="07157F"/>
                </a:gs>
              </a:gsLst>
              <a:lin ang="150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nvGrpSpPr>
            <p:cNvPr id="41" name="Group 40">
              <a:extLst>
                <a:ext uri="{FF2B5EF4-FFF2-40B4-BE49-F238E27FC236}">
                  <a16:creationId xmlns:a16="http://schemas.microsoft.com/office/drawing/2014/main" id="{00CEC3B6-0137-7945-BED8-DDC8D3032C25}"/>
                </a:ext>
              </a:extLst>
            </p:cNvPr>
            <p:cNvGrpSpPr/>
            <p:nvPr/>
          </p:nvGrpSpPr>
          <p:grpSpPr>
            <a:xfrm>
              <a:off x="0" y="0"/>
              <a:ext cx="12192000" cy="6858000"/>
              <a:chOff x="0" y="0"/>
              <a:chExt cx="12192000" cy="6858000"/>
            </a:xfrm>
          </p:grpSpPr>
          <p:grpSp>
            <p:nvGrpSpPr>
              <p:cNvPr id="43" name="Group 42" hidden="1">
                <a:extLst>
                  <a:ext uri="{FF2B5EF4-FFF2-40B4-BE49-F238E27FC236}">
                    <a16:creationId xmlns:a16="http://schemas.microsoft.com/office/drawing/2014/main" id="{5E120BD6-81F3-C64B-BC7B-D2FA54C542E9}"/>
                  </a:ext>
                </a:extLst>
              </p:cNvPr>
              <p:cNvGrpSpPr/>
              <p:nvPr/>
            </p:nvGrpSpPr>
            <p:grpSpPr>
              <a:xfrm>
                <a:off x="0" y="0"/>
                <a:ext cx="12192000" cy="6858000"/>
                <a:chOff x="0" y="0"/>
                <a:chExt cx="12192000" cy="6858000"/>
              </a:xfrm>
            </p:grpSpPr>
            <p:sp>
              <p:nvSpPr>
                <p:cNvPr id="61" name="Rectangle 60">
                  <a:extLst>
                    <a:ext uri="{FF2B5EF4-FFF2-40B4-BE49-F238E27FC236}">
                      <a16:creationId xmlns:a16="http://schemas.microsoft.com/office/drawing/2014/main" id="{307FF757-9600-4A40-BDC2-E4C887644D55}"/>
                    </a:ext>
                  </a:extLst>
                </p:cNvPr>
                <p:cNvSpPr/>
                <p:nvPr/>
              </p:nvSpPr>
              <p:spPr bwMode="auto">
                <a:xfrm>
                  <a:off x="0" y="0"/>
                  <a:ext cx="12192000" cy="6858000"/>
                </a:xfrm>
                <a:prstGeom prst="rect">
                  <a:avLst/>
                </a:prstGeom>
                <a:gradFill>
                  <a:gsLst>
                    <a:gs pos="35000">
                      <a:srgbClr val="143F95"/>
                    </a:gs>
                    <a:gs pos="82000">
                      <a:srgbClr val="0E53C1"/>
                    </a:gs>
                    <a:gs pos="7000">
                      <a:srgbClr val="1E3073"/>
                    </a:gs>
                  </a:gsLst>
                  <a:path path="circle">
                    <a:fillToRect t="100000" r="100000"/>
                  </a:path>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62" name="Picture 61">
                  <a:extLst>
                    <a:ext uri="{FF2B5EF4-FFF2-40B4-BE49-F238E27FC236}">
                      <a16:creationId xmlns:a16="http://schemas.microsoft.com/office/drawing/2014/main" id="{31916964-C7E4-F145-95CC-833915D2F88B}"/>
                    </a:ext>
                  </a:extLst>
                </p:cNvPr>
                <p:cNvPicPr>
                  <a:picLocks noChangeAspect="1"/>
                </p:cNvPicPr>
                <p:nvPr/>
              </p:nvPicPr>
              <p:blipFill rotWithShape="1">
                <a:blip r:embed="rId3" cstate="screen">
                  <a:duotone>
                    <a:prstClr val="black"/>
                    <a:schemeClr val="accent4">
                      <a:tint val="45000"/>
                      <a:satMod val="400000"/>
                    </a:schemeClr>
                  </a:duotone>
                  <a:alphaModFix amt="41000"/>
                  <a:extLst>
                    <a:ext uri="{28A0092B-C50C-407E-A947-70E740481C1C}">
                      <a14:useLocalDpi xmlns:a14="http://schemas.microsoft.com/office/drawing/2010/main"/>
                    </a:ext>
                  </a:extLst>
                </a:blip>
                <a:srcRect/>
                <a:stretch/>
              </p:blipFill>
              <p:spPr>
                <a:xfrm>
                  <a:off x="9021" y="4810991"/>
                  <a:ext cx="2930236" cy="2047009"/>
                </a:xfrm>
                <a:prstGeom prst="rect">
                  <a:avLst/>
                </a:prstGeom>
              </p:spPr>
            </p:pic>
          </p:grpSp>
          <p:grpSp>
            <p:nvGrpSpPr>
              <p:cNvPr id="44" name="Group 43">
                <a:extLst>
                  <a:ext uri="{FF2B5EF4-FFF2-40B4-BE49-F238E27FC236}">
                    <a16:creationId xmlns:a16="http://schemas.microsoft.com/office/drawing/2014/main" id="{1B842262-049F-9548-92D0-8ED14602E9D1}"/>
                  </a:ext>
                </a:extLst>
              </p:cNvPr>
              <p:cNvGrpSpPr/>
              <p:nvPr/>
            </p:nvGrpSpPr>
            <p:grpSpPr>
              <a:xfrm>
                <a:off x="208303" y="146055"/>
                <a:ext cx="11731071" cy="6595922"/>
                <a:chOff x="208303" y="146055"/>
                <a:chExt cx="11731071" cy="6595922"/>
              </a:xfrm>
            </p:grpSpPr>
            <p:grpSp>
              <p:nvGrpSpPr>
                <p:cNvPr id="45" name="Group 44">
                  <a:extLst>
                    <a:ext uri="{FF2B5EF4-FFF2-40B4-BE49-F238E27FC236}">
                      <a16:creationId xmlns:a16="http://schemas.microsoft.com/office/drawing/2014/main" id="{F4DE7741-DB11-4740-B723-C280E57289DC}"/>
                    </a:ext>
                  </a:extLst>
                </p:cNvPr>
                <p:cNvGrpSpPr/>
                <p:nvPr/>
              </p:nvGrpSpPr>
              <p:grpSpPr>
                <a:xfrm>
                  <a:off x="11604987" y="146055"/>
                  <a:ext cx="334387" cy="435843"/>
                  <a:chOff x="11604987" y="146055"/>
                  <a:chExt cx="334387" cy="435843"/>
                </a:xfrm>
              </p:grpSpPr>
              <p:grpSp>
                <p:nvGrpSpPr>
                  <p:cNvPr id="53" name="Group 52">
                    <a:extLst>
                      <a:ext uri="{FF2B5EF4-FFF2-40B4-BE49-F238E27FC236}">
                        <a16:creationId xmlns:a16="http://schemas.microsoft.com/office/drawing/2014/main" id="{3EDC14CE-C78B-4247-A507-B7A475C8683B}"/>
                      </a:ext>
                    </a:extLst>
                  </p:cNvPr>
                  <p:cNvGrpSpPr>
                    <a:grpSpLocks noChangeAspect="1"/>
                  </p:cNvGrpSpPr>
                  <p:nvPr/>
                </p:nvGrpSpPr>
                <p:grpSpPr>
                  <a:xfrm>
                    <a:off x="11770125" y="399018"/>
                    <a:ext cx="169249" cy="182880"/>
                    <a:chOff x="7310041" y="760941"/>
                    <a:chExt cx="1043386" cy="1127422"/>
                  </a:xfrm>
                </p:grpSpPr>
                <p:sp>
                  <p:nvSpPr>
                    <p:cNvPr id="58" name="Freeform 57">
                      <a:extLst>
                        <a:ext uri="{FF2B5EF4-FFF2-40B4-BE49-F238E27FC236}">
                          <a16:creationId xmlns:a16="http://schemas.microsoft.com/office/drawing/2014/main" id="{7BE0EE37-C6E9-3F42-AF8D-D29948511073}"/>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59" name="Rectangle 58">
                      <a:extLst>
                        <a:ext uri="{FF2B5EF4-FFF2-40B4-BE49-F238E27FC236}">
                          <a16:creationId xmlns:a16="http://schemas.microsoft.com/office/drawing/2014/main" id="{CC7A1B36-12B2-134C-B5EE-DBA549EA54B2}"/>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60" name="Rectangle 59">
                      <a:extLst>
                        <a:ext uri="{FF2B5EF4-FFF2-40B4-BE49-F238E27FC236}">
                          <a16:creationId xmlns:a16="http://schemas.microsoft.com/office/drawing/2014/main" id="{BBBB6E89-6EF6-C347-9DD6-6CEA59D58521}"/>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grpSp>
                <p:nvGrpSpPr>
                  <p:cNvPr id="54" name="Group 53">
                    <a:extLst>
                      <a:ext uri="{FF2B5EF4-FFF2-40B4-BE49-F238E27FC236}">
                        <a16:creationId xmlns:a16="http://schemas.microsoft.com/office/drawing/2014/main" id="{8A64BA24-7DFC-F243-BA75-FB89A13E7F86}"/>
                      </a:ext>
                    </a:extLst>
                  </p:cNvPr>
                  <p:cNvGrpSpPr>
                    <a:grpSpLocks noChangeAspect="1"/>
                  </p:cNvGrpSpPr>
                  <p:nvPr/>
                </p:nvGrpSpPr>
                <p:grpSpPr>
                  <a:xfrm>
                    <a:off x="11604987" y="146055"/>
                    <a:ext cx="73152" cy="73152"/>
                    <a:chOff x="7310041" y="760941"/>
                    <a:chExt cx="1043386" cy="1127422"/>
                  </a:xfrm>
                </p:grpSpPr>
                <p:sp>
                  <p:nvSpPr>
                    <p:cNvPr id="55" name="Freeform 54">
                      <a:extLst>
                        <a:ext uri="{FF2B5EF4-FFF2-40B4-BE49-F238E27FC236}">
                          <a16:creationId xmlns:a16="http://schemas.microsoft.com/office/drawing/2014/main" id="{54C54DF4-542E-944A-9B6B-8508F84AEC08}"/>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56" name="Rectangle 55">
                      <a:extLst>
                        <a:ext uri="{FF2B5EF4-FFF2-40B4-BE49-F238E27FC236}">
                          <a16:creationId xmlns:a16="http://schemas.microsoft.com/office/drawing/2014/main" id="{CB3B45A6-EC49-704E-BD22-D32DCCE52525}"/>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57" name="Rectangle 56">
                      <a:extLst>
                        <a:ext uri="{FF2B5EF4-FFF2-40B4-BE49-F238E27FC236}">
                          <a16:creationId xmlns:a16="http://schemas.microsoft.com/office/drawing/2014/main" id="{A2491514-D028-7249-8F29-E7130FDB0857}"/>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grpSp>
            <p:grpSp>
              <p:nvGrpSpPr>
                <p:cNvPr id="46" name="Group 45">
                  <a:extLst>
                    <a:ext uri="{FF2B5EF4-FFF2-40B4-BE49-F238E27FC236}">
                      <a16:creationId xmlns:a16="http://schemas.microsoft.com/office/drawing/2014/main" id="{599A4159-03C7-B84F-8848-840B2CBE0E82}"/>
                    </a:ext>
                  </a:extLst>
                </p:cNvPr>
                <p:cNvGrpSpPr/>
                <p:nvPr/>
              </p:nvGrpSpPr>
              <p:grpSpPr>
                <a:xfrm>
                  <a:off x="208303" y="5787704"/>
                  <a:ext cx="437544" cy="389381"/>
                  <a:chOff x="9178262" y="1315181"/>
                  <a:chExt cx="437544" cy="389381"/>
                </a:xfrm>
              </p:grpSpPr>
              <p:pic>
                <p:nvPicPr>
                  <p:cNvPr id="51" name="Picture 50">
                    <a:extLst>
                      <a:ext uri="{FF2B5EF4-FFF2-40B4-BE49-F238E27FC236}">
                        <a16:creationId xmlns:a16="http://schemas.microsoft.com/office/drawing/2014/main" id="{8E8CA1A2-55C4-1340-BA5A-8FC22D1EDA3B}"/>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9445759" y="1521682"/>
                    <a:ext cx="170047" cy="182880"/>
                  </a:xfrm>
                  <a:prstGeom prst="rect">
                    <a:avLst/>
                  </a:prstGeom>
                </p:spPr>
              </p:pic>
              <p:pic>
                <p:nvPicPr>
                  <p:cNvPr id="52" name="Picture 51">
                    <a:extLst>
                      <a:ext uri="{FF2B5EF4-FFF2-40B4-BE49-F238E27FC236}">
                        <a16:creationId xmlns:a16="http://schemas.microsoft.com/office/drawing/2014/main" id="{4C7D87D3-2B2C-1D4C-84F5-1BB18D19255D}"/>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9178262" y="1315181"/>
                    <a:ext cx="85024" cy="91440"/>
                  </a:xfrm>
                  <a:prstGeom prst="rect">
                    <a:avLst/>
                  </a:prstGeom>
                </p:spPr>
              </p:pic>
            </p:grpSp>
            <p:grpSp>
              <p:nvGrpSpPr>
                <p:cNvPr id="47" name="Group 46">
                  <a:extLst>
                    <a:ext uri="{FF2B5EF4-FFF2-40B4-BE49-F238E27FC236}">
                      <a16:creationId xmlns:a16="http://schemas.microsoft.com/office/drawing/2014/main" id="{2CC8D543-F8C3-DB43-A4FA-9FCC64CA9514}"/>
                    </a:ext>
                  </a:extLst>
                </p:cNvPr>
                <p:cNvGrpSpPr/>
                <p:nvPr/>
              </p:nvGrpSpPr>
              <p:grpSpPr>
                <a:xfrm>
                  <a:off x="250899" y="6421937"/>
                  <a:ext cx="669934" cy="274320"/>
                  <a:chOff x="9445759" y="1430242"/>
                  <a:chExt cx="669934" cy="274320"/>
                </a:xfrm>
              </p:grpSpPr>
              <p:pic>
                <p:nvPicPr>
                  <p:cNvPr id="49" name="Picture 48">
                    <a:extLst>
                      <a:ext uri="{FF2B5EF4-FFF2-40B4-BE49-F238E27FC236}">
                        <a16:creationId xmlns:a16="http://schemas.microsoft.com/office/drawing/2014/main" id="{76D74B1B-8497-1941-99E9-A1505AF26B50}"/>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9445759" y="1521682"/>
                    <a:ext cx="170047" cy="182880"/>
                  </a:xfrm>
                  <a:prstGeom prst="rect">
                    <a:avLst/>
                  </a:prstGeom>
                </p:spPr>
              </p:pic>
              <p:pic>
                <p:nvPicPr>
                  <p:cNvPr id="50" name="Picture 49">
                    <a:extLst>
                      <a:ext uri="{FF2B5EF4-FFF2-40B4-BE49-F238E27FC236}">
                        <a16:creationId xmlns:a16="http://schemas.microsoft.com/office/drawing/2014/main" id="{E3439F53-A9DC-3A46-81A7-848A2F01E8D7}"/>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0030669" y="1430242"/>
                    <a:ext cx="85024" cy="91440"/>
                  </a:xfrm>
                  <a:prstGeom prst="rect">
                    <a:avLst/>
                  </a:prstGeom>
                </p:spPr>
              </p:pic>
            </p:grpSp>
            <p:pic>
              <p:nvPicPr>
                <p:cNvPr id="48" name="Picture 47">
                  <a:extLst>
                    <a:ext uri="{FF2B5EF4-FFF2-40B4-BE49-F238E27FC236}">
                      <a16:creationId xmlns:a16="http://schemas.microsoft.com/office/drawing/2014/main" id="{EFEC99BC-977E-8945-93BC-7A9461661C26}"/>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118384" y="6650537"/>
                  <a:ext cx="85024" cy="91440"/>
                </a:xfrm>
                <a:prstGeom prst="rect">
                  <a:avLst/>
                </a:prstGeom>
              </p:spPr>
            </p:pic>
          </p:grpSp>
        </p:grpSp>
        <p:pic>
          <p:nvPicPr>
            <p:cNvPr id="42" name="Picture 41">
              <a:extLst>
                <a:ext uri="{FF2B5EF4-FFF2-40B4-BE49-F238E27FC236}">
                  <a16:creationId xmlns:a16="http://schemas.microsoft.com/office/drawing/2014/main" id="{7C5034BF-A748-784D-B82D-73C4807C647D}"/>
                </a:ext>
              </a:extLst>
            </p:cNvPr>
            <p:cNvPicPr>
              <a:picLocks noChangeAspect="1"/>
            </p:cNvPicPr>
            <p:nvPr/>
          </p:nvPicPr>
          <p:blipFill rotWithShape="1">
            <a:blip r:embed="rId6" cstate="screen">
              <a:alphaModFix amt="67000"/>
              <a:extLst>
                <a:ext uri="{28A0092B-C50C-407E-A947-70E740481C1C}">
                  <a14:useLocalDpi xmlns:a14="http://schemas.microsoft.com/office/drawing/2010/main"/>
                </a:ext>
              </a:extLst>
            </a:blip>
            <a:srcRect t="-58345"/>
            <a:stretch/>
          </p:blipFill>
          <p:spPr>
            <a:xfrm>
              <a:off x="-7429" y="5029200"/>
              <a:ext cx="3162521" cy="1849829"/>
            </a:xfrm>
            <a:prstGeom prst="rect">
              <a:avLst/>
            </a:prstGeom>
          </p:spPr>
        </p:pic>
      </p:grpSp>
      <p:sp>
        <p:nvSpPr>
          <p:cNvPr id="6" name="Title 1"/>
          <p:cNvSpPr>
            <a:spLocks noGrp="1"/>
          </p:cNvSpPr>
          <p:nvPr>
            <p:ph type="title"/>
          </p:nvPr>
        </p:nvSpPr>
        <p:spPr>
          <a:xfrm>
            <a:off x="685800" y="682625"/>
            <a:ext cx="10826496" cy="492443"/>
          </a:xfrm>
        </p:spPr>
        <p:txBody>
          <a:bodyPr/>
          <a:lstStyle/>
          <a:p>
            <a:r>
              <a:rPr lang="en-US" sz="3200" dirty="0"/>
              <a:t>Practicalities: Scripts in Script</a:t>
            </a:r>
          </a:p>
        </p:txBody>
      </p:sp>
      <p:sp>
        <p:nvSpPr>
          <p:cNvPr id="7" name="Content Placeholder 2"/>
          <p:cNvSpPr>
            <a:spLocks noGrp="1"/>
          </p:cNvSpPr>
          <p:nvPr>
            <p:ph sz="half" idx="2"/>
          </p:nvPr>
        </p:nvSpPr>
        <p:spPr>
          <a:xfrm>
            <a:off x="914400" y="4350067"/>
            <a:ext cx="10369296" cy="1239890"/>
          </a:xfrm>
        </p:spPr>
        <p:txBody>
          <a:bodyPr/>
          <a:lstStyle/>
          <a:p>
            <a:r>
              <a:rPr lang="en-US" sz="2400" dirty="0"/>
              <a:t>Scripts within Scripts</a:t>
            </a:r>
          </a:p>
          <a:p>
            <a:pPr marL="800100" lvl="1" indent="-342900">
              <a:buFont typeface="Arial" panose="020B0604020202020204" pitchFamily="34" charset="0"/>
              <a:buChar char="•"/>
            </a:pPr>
            <a:r>
              <a:rPr lang="en-US" sz="2000" dirty="0"/>
              <a:t>Lots of string escaping.</a:t>
            </a:r>
          </a:p>
          <a:p>
            <a:pPr marL="800100" lvl="1" indent="-342900">
              <a:buFont typeface="Arial" panose="020B0604020202020204" pitchFamily="34" charset="0"/>
              <a:buChar char="•"/>
            </a:pPr>
            <a:r>
              <a:rPr lang="en-US" sz="2000" dirty="0"/>
              <a:t>Embed Script in HTML using MIME type text/plain</a:t>
            </a:r>
          </a:p>
        </p:txBody>
      </p:sp>
      <p:sp>
        <p:nvSpPr>
          <p:cNvPr id="8" name="Content Placeholder 11"/>
          <p:cNvSpPr txBox="1">
            <a:spLocks/>
          </p:cNvSpPr>
          <p:nvPr/>
        </p:nvSpPr>
        <p:spPr>
          <a:xfrm>
            <a:off x="914400" y="1601963"/>
            <a:ext cx="10369296" cy="2415946"/>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Font typeface="Lucida Grande"/>
              <a:buNone/>
            </a:pPr>
            <a:endParaRPr lang="en-US" sz="2000" dirty="0"/>
          </a:p>
          <a:p>
            <a:pPr marL="0" indent="0">
              <a:buFont typeface="Arial"/>
              <a:buNone/>
            </a:pPr>
            <a:endParaRPr lang="en-US" sz="2400" dirty="0"/>
          </a:p>
          <a:p>
            <a:endParaRPr lang="en-US" sz="2400" dirty="0"/>
          </a:p>
        </p:txBody>
      </p:sp>
      <p:sp>
        <p:nvSpPr>
          <p:cNvPr id="9" name="Content Placeholder 11"/>
          <p:cNvSpPr txBox="1">
            <a:spLocks/>
          </p:cNvSpPr>
          <p:nvPr/>
        </p:nvSpPr>
        <p:spPr>
          <a:xfrm>
            <a:off x="1306667" y="1927103"/>
            <a:ext cx="9583006" cy="485961"/>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None/>
            </a:pPr>
            <a:r>
              <a:rPr lang="en-GB" sz="2000" b="0" dirty="0">
                <a:solidFill>
                  <a:schemeClr val="bg1"/>
                </a:solidFill>
                <a:latin typeface="Consolas" panose="020B0609020204030204" pitchFamily="49" charset="0"/>
              </a:rPr>
              <a:t>&lt;script type="</a:t>
            </a:r>
            <a:r>
              <a:rPr lang="en-GB" sz="2000" b="0" dirty="0">
                <a:solidFill>
                  <a:srgbClr val="C00000"/>
                </a:solidFill>
                <a:latin typeface="Consolas" panose="020B0609020204030204" pitchFamily="49" charset="0"/>
              </a:rPr>
              <a:t>text/plain</a:t>
            </a:r>
            <a:r>
              <a:rPr lang="en-GB" sz="2000" b="0" dirty="0">
                <a:solidFill>
                  <a:schemeClr val="bg1"/>
                </a:solidFill>
                <a:latin typeface="Consolas" panose="020B0609020204030204" pitchFamily="49" charset="0"/>
              </a:rPr>
              <a:t>" id="</a:t>
            </a:r>
            <a:r>
              <a:rPr lang="en-GB" sz="2000" b="0" dirty="0" err="1">
                <a:solidFill>
                  <a:srgbClr val="C00000"/>
                </a:solidFill>
                <a:latin typeface="Consolas" panose="020B0609020204030204" pitchFamily="49" charset="0"/>
              </a:rPr>
              <a:t>myScript</a:t>
            </a:r>
            <a:r>
              <a:rPr lang="en-GB" sz="2000" b="0" dirty="0">
                <a:solidFill>
                  <a:schemeClr val="bg1"/>
                </a:solidFill>
                <a:latin typeface="Consolas" panose="020B0609020204030204" pitchFamily="49" charset="0"/>
              </a:rPr>
              <a:t>"&gt;</a:t>
            </a:r>
          </a:p>
          <a:p>
            <a:pPr marL="283464" lvl="1" indent="0">
              <a:buNone/>
            </a:pPr>
            <a:r>
              <a:rPr lang="en-GB" sz="2000" b="0" dirty="0">
                <a:solidFill>
                  <a:schemeClr val="bg1"/>
                </a:solidFill>
                <a:latin typeface="Consolas" panose="020B0609020204030204" pitchFamily="49" charset="0"/>
              </a:rPr>
              <a:t>	Proper($</a:t>
            </a:r>
            <a:r>
              <a:rPr lang="en-GB" sz="2000" b="0" dirty="0" err="1">
                <a:solidFill>
                  <a:schemeClr val="bg1"/>
                </a:solidFill>
                <a:latin typeface="Consolas" panose="020B0609020204030204" pitchFamily="49" charset="0"/>
              </a:rPr>
              <a:t>feature.CityName</a:t>
            </a:r>
            <a:r>
              <a:rPr lang="en-GB" sz="2000" b="0" dirty="0">
                <a:solidFill>
                  <a:schemeClr val="bg1"/>
                </a:solidFill>
                <a:latin typeface="Consolas" panose="020B0609020204030204" pitchFamily="49" charset="0"/>
              </a:rPr>
              <a:t>)</a:t>
            </a:r>
          </a:p>
          <a:p>
            <a:pPr marL="283464" lvl="1" indent="0">
              <a:buNone/>
            </a:pPr>
            <a:r>
              <a:rPr lang="en-GB" sz="2000" b="0" dirty="0">
                <a:solidFill>
                  <a:schemeClr val="bg1"/>
                </a:solidFill>
                <a:latin typeface="Consolas" panose="020B0609020204030204" pitchFamily="49" charset="0"/>
              </a:rPr>
              <a:t>&lt;/script&gt;</a:t>
            </a:r>
          </a:p>
          <a:p>
            <a:pPr marL="283464" lvl="1" indent="0">
              <a:buNone/>
            </a:pPr>
            <a:r>
              <a:rPr lang="en-GB" sz="2000" b="0" dirty="0">
                <a:solidFill>
                  <a:schemeClr val="bg1"/>
                </a:solidFill>
                <a:latin typeface="Consolas" panose="020B0609020204030204" pitchFamily="49" charset="0"/>
              </a:rPr>
              <a:t>...</a:t>
            </a:r>
          </a:p>
          <a:p>
            <a:pPr marL="283464" lvl="1" indent="0">
              <a:buNone/>
            </a:pPr>
            <a:r>
              <a:rPr lang="en-GB" sz="2000" b="0" dirty="0" err="1">
                <a:solidFill>
                  <a:schemeClr val="accent1">
                    <a:lumMod val="75000"/>
                  </a:schemeClr>
                </a:solidFill>
                <a:latin typeface="Consolas" panose="020B0609020204030204" pitchFamily="49" charset="0"/>
              </a:rPr>
              <a:t>const</a:t>
            </a:r>
            <a:r>
              <a:rPr lang="en-GB" sz="2000" b="0" dirty="0">
                <a:solidFill>
                  <a:schemeClr val="bg1"/>
                </a:solidFill>
                <a:latin typeface="Consolas" panose="020B0609020204030204" pitchFamily="49" charset="0"/>
              </a:rPr>
              <a:t> </a:t>
            </a:r>
            <a:r>
              <a:rPr lang="en-GB" sz="2000" b="0" dirty="0" err="1">
                <a:solidFill>
                  <a:schemeClr val="bg1"/>
                </a:solidFill>
                <a:latin typeface="Consolas" panose="020B0609020204030204" pitchFamily="49" charset="0"/>
              </a:rPr>
              <a:t>arcadescript</a:t>
            </a:r>
            <a:r>
              <a:rPr lang="en-GB" sz="2000" b="0" dirty="0">
                <a:solidFill>
                  <a:schemeClr val="bg1"/>
                </a:solidFill>
                <a:latin typeface="Consolas" panose="020B0609020204030204" pitchFamily="49" charset="0"/>
              </a:rPr>
              <a:t> = </a:t>
            </a:r>
            <a:r>
              <a:rPr lang="en-GB" sz="2000" b="0" dirty="0" err="1">
                <a:solidFill>
                  <a:schemeClr val="accent1">
                    <a:lumMod val="75000"/>
                  </a:schemeClr>
                </a:solidFill>
                <a:latin typeface="Consolas" panose="020B0609020204030204" pitchFamily="49" charset="0"/>
              </a:rPr>
              <a:t>document</a:t>
            </a:r>
            <a:r>
              <a:rPr lang="en-GB" sz="2000" b="0" dirty="0" err="1">
                <a:solidFill>
                  <a:schemeClr val="bg1"/>
                </a:solidFill>
                <a:latin typeface="Consolas" panose="020B0609020204030204" pitchFamily="49" charset="0"/>
              </a:rPr>
              <a:t>.getElementById</a:t>
            </a:r>
            <a:r>
              <a:rPr lang="en-GB" sz="2000" b="0" dirty="0">
                <a:solidFill>
                  <a:schemeClr val="bg1"/>
                </a:solidFill>
                <a:latin typeface="Consolas" panose="020B0609020204030204" pitchFamily="49" charset="0"/>
              </a:rPr>
              <a:t>(“</a:t>
            </a:r>
            <a:r>
              <a:rPr lang="en-GB" sz="2000" b="0" dirty="0" err="1">
                <a:solidFill>
                  <a:srgbClr val="C00000"/>
                </a:solidFill>
                <a:latin typeface="Consolas" panose="020B0609020204030204" pitchFamily="49" charset="0"/>
              </a:rPr>
              <a:t>myScript</a:t>
            </a:r>
            <a:r>
              <a:rPr lang="en-GB" sz="2000" b="0" dirty="0">
                <a:solidFill>
                  <a:schemeClr val="bg1"/>
                </a:solidFill>
                <a:latin typeface="Consolas" panose="020B0609020204030204" pitchFamily="49" charset="0"/>
              </a:rPr>
              <a:t>").text;</a:t>
            </a:r>
          </a:p>
          <a:p>
            <a:pPr marL="283464" lvl="1" indent="0">
              <a:buNone/>
            </a:pPr>
            <a:endParaRPr lang="en-GB" sz="2000" b="0" dirty="0">
              <a:solidFill>
                <a:schemeClr val="bg1"/>
              </a:solidFill>
              <a:latin typeface="Consolas" panose="020B0609020204030204" pitchFamily="49" charset="0"/>
            </a:endParaRPr>
          </a:p>
          <a:p>
            <a:pPr marL="283464" lvl="1" indent="0">
              <a:buNone/>
            </a:pPr>
            <a:endParaRPr lang="en-GB" sz="2000" dirty="0">
              <a:solidFill>
                <a:schemeClr val="bg1"/>
              </a:solidFill>
            </a:endParaRPr>
          </a:p>
          <a:p>
            <a:pPr marL="283464" lvl="1" indent="0">
              <a:buNone/>
            </a:pPr>
            <a:endParaRPr lang="en-GB" sz="2000" dirty="0">
              <a:solidFill>
                <a:schemeClr val="bg1"/>
              </a:solidFill>
            </a:endParaRPr>
          </a:p>
        </p:txBody>
      </p:sp>
    </p:spTree>
    <p:extLst>
      <p:ext uri="{BB962C8B-B14F-4D97-AF65-F5344CB8AC3E}">
        <p14:creationId xmlns:p14="http://schemas.microsoft.com/office/powerpoint/2010/main" val="3363907064"/>
      </p:ext>
    </p:extLst>
  </p:cSld>
  <p:clrMapOvr>
    <a:masterClrMapping/>
  </p:clrMapOvr>
  <p:transition spd="med">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889425ED-9E52-1648-AFA9-45ACA6AF0B30}"/>
              </a:ext>
            </a:extLst>
          </p:cNvPr>
          <p:cNvGrpSpPr/>
          <p:nvPr/>
        </p:nvGrpSpPr>
        <p:grpSpPr>
          <a:xfrm>
            <a:off x="-11140" y="-16011"/>
            <a:ext cx="12203139" cy="7225075"/>
            <a:chOff x="-11140" y="-16011"/>
            <a:chExt cx="12203139" cy="7225075"/>
          </a:xfrm>
        </p:grpSpPr>
        <p:sp>
          <p:nvSpPr>
            <p:cNvPr id="18" name="gradient background1">
              <a:extLst>
                <a:ext uri="{FF2B5EF4-FFF2-40B4-BE49-F238E27FC236}">
                  <a16:creationId xmlns:a16="http://schemas.microsoft.com/office/drawing/2014/main" id="{96FF1092-7330-AA48-9E1D-91AF1232B127}"/>
                </a:ext>
              </a:extLst>
            </p:cNvPr>
            <p:cNvSpPr/>
            <p:nvPr/>
          </p:nvSpPr>
          <p:spPr bwMode="auto">
            <a:xfrm>
              <a:off x="0" y="-16011"/>
              <a:ext cx="12191999" cy="6888971"/>
            </a:xfrm>
            <a:prstGeom prst="rect">
              <a:avLst/>
            </a:prstGeom>
            <a:gradFill flip="none" rotWithShape="1">
              <a:gsLst>
                <a:gs pos="61000">
                  <a:srgbClr val="5328C9"/>
                </a:gs>
                <a:gs pos="24000">
                  <a:srgbClr val="863FE4"/>
                </a:gs>
                <a:gs pos="98000">
                  <a:srgbClr val="180C97"/>
                </a:gs>
              </a:gsLst>
              <a:lin ang="20700000" scaled="0"/>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nvGrpSpPr>
            <p:cNvPr id="19" name="Group 18">
              <a:extLst>
                <a:ext uri="{FF2B5EF4-FFF2-40B4-BE49-F238E27FC236}">
                  <a16:creationId xmlns:a16="http://schemas.microsoft.com/office/drawing/2014/main" id="{8463BF0B-302A-E042-B5E4-501D4FB6C6D0}"/>
                </a:ext>
              </a:extLst>
            </p:cNvPr>
            <p:cNvGrpSpPr/>
            <p:nvPr/>
          </p:nvGrpSpPr>
          <p:grpSpPr>
            <a:xfrm>
              <a:off x="-11140" y="2"/>
              <a:ext cx="12199425" cy="7209062"/>
              <a:chOff x="-11140" y="2"/>
              <a:chExt cx="12199425" cy="7209062"/>
            </a:xfrm>
          </p:grpSpPr>
          <p:grpSp>
            <p:nvGrpSpPr>
              <p:cNvPr id="20" name="Group 19">
                <a:extLst>
                  <a:ext uri="{FF2B5EF4-FFF2-40B4-BE49-F238E27FC236}">
                    <a16:creationId xmlns:a16="http://schemas.microsoft.com/office/drawing/2014/main" id="{A4C1F54A-DA4F-8D4E-BF76-2C34995090D2}"/>
                  </a:ext>
                </a:extLst>
              </p:cNvPr>
              <p:cNvGrpSpPr/>
              <p:nvPr/>
            </p:nvGrpSpPr>
            <p:grpSpPr>
              <a:xfrm>
                <a:off x="-11140" y="2"/>
                <a:ext cx="12199425" cy="6888971"/>
                <a:chOff x="-7428" y="-16011"/>
                <a:chExt cx="12199425" cy="6888971"/>
              </a:xfrm>
            </p:grpSpPr>
            <p:pic>
              <p:nvPicPr>
                <p:cNvPr id="27" name="Picture 26">
                  <a:extLst>
                    <a:ext uri="{FF2B5EF4-FFF2-40B4-BE49-F238E27FC236}">
                      <a16:creationId xmlns:a16="http://schemas.microsoft.com/office/drawing/2014/main" id="{75EACB34-2A48-9B49-9175-4842A2BBC046}"/>
                    </a:ext>
                  </a:extLst>
                </p:cNvPr>
                <p:cNvPicPr>
                  <a:picLocks noChangeAspect="1"/>
                </p:cNvPicPr>
                <p:nvPr/>
              </p:nvPicPr>
              <p:blipFill rotWithShape="1">
                <a:blip r:embed="rId3" cstate="screen">
                  <a:alphaModFix amt="67000"/>
                  <a:extLst>
                    <a:ext uri="{28A0092B-C50C-407E-A947-70E740481C1C}">
                      <a14:useLocalDpi xmlns:a14="http://schemas.microsoft.com/office/drawing/2010/main"/>
                    </a:ext>
                  </a:extLst>
                </a:blip>
                <a:srcRect t="-9940" r="-10727"/>
                <a:stretch/>
              </p:blipFill>
              <p:spPr>
                <a:xfrm>
                  <a:off x="-7428" y="4530812"/>
                  <a:ext cx="3953920" cy="2342148"/>
                </a:xfrm>
                <a:prstGeom prst="rect">
                  <a:avLst/>
                </a:prstGeom>
              </p:spPr>
            </p:pic>
            <p:grpSp>
              <p:nvGrpSpPr>
                <p:cNvPr id="28" name="Group 27">
                  <a:extLst>
                    <a:ext uri="{FF2B5EF4-FFF2-40B4-BE49-F238E27FC236}">
                      <a16:creationId xmlns:a16="http://schemas.microsoft.com/office/drawing/2014/main" id="{87CF9713-0E8E-124B-AA59-6E068634A4FA}"/>
                    </a:ext>
                  </a:extLst>
                </p:cNvPr>
                <p:cNvGrpSpPr/>
                <p:nvPr/>
              </p:nvGrpSpPr>
              <p:grpSpPr>
                <a:xfrm>
                  <a:off x="10445577" y="-16011"/>
                  <a:ext cx="1746420" cy="1226973"/>
                  <a:chOff x="10445577" y="-16011"/>
                  <a:chExt cx="1746420" cy="1226973"/>
                </a:xfrm>
              </p:grpSpPr>
              <p:pic>
                <p:nvPicPr>
                  <p:cNvPr id="29" name="Picture 28">
                    <a:extLst>
                      <a:ext uri="{FF2B5EF4-FFF2-40B4-BE49-F238E27FC236}">
                        <a16:creationId xmlns:a16="http://schemas.microsoft.com/office/drawing/2014/main" id="{0A6911EA-7420-384C-B956-83054775E160}"/>
                      </a:ext>
                    </a:extLst>
                  </p:cNvPr>
                  <p:cNvPicPr>
                    <a:picLocks noChangeAspect="1"/>
                  </p:cNvPicPr>
                  <p:nvPr/>
                </p:nvPicPr>
                <p:blipFill rotWithShape="1">
                  <a:blip r:embed="rId4" cstate="screen">
                    <a:alphaModFix amt="67000"/>
                    <a:extLst>
                      <a:ext uri="{28A0092B-C50C-407E-A947-70E740481C1C}">
                        <a14:useLocalDpi xmlns:a14="http://schemas.microsoft.com/office/drawing/2010/main"/>
                      </a:ext>
                    </a:extLst>
                  </a:blip>
                  <a:srcRect/>
                  <a:stretch/>
                </p:blipFill>
                <p:spPr>
                  <a:xfrm rot="10800000">
                    <a:off x="10445577" y="-16011"/>
                    <a:ext cx="1746420" cy="1226973"/>
                  </a:xfrm>
                  <a:prstGeom prst="rect">
                    <a:avLst/>
                  </a:prstGeom>
                </p:spPr>
              </p:pic>
              <p:pic>
                <p:nvPicPr>
                  <p:cNvPr id="30" name="Picture 29">
                    <a:extLst>
                      <a:ext uri="{FF2B5EF4-FFF2-40B4-BE49-F238E27FC236}">
                        <a16:creationId xmlns:a16="http://schemas.microsoft.com/office/drawing/2014/main" id="{DA82A831-C45F-2244-8449-573973869F79}"/>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1804990" y="445071"/>
                    <a:ext cx="126139" cy="127007"/>
                  </a:xfrm>
                  <a:prstGeom prst="rect">
                    <a:avLst/>
                  </a:prstGeom>
                </p:spPr>
              </p:pic>
              <p:pic>
                <p:nvPicPr>
                  <p:cNvPr id="31" name="Picture 30">
                    <a:extLst>
                      <a:ext uri="{FF2B5EF4-FFF2-40B4-BE49-F238E27FC236}">
                        <a16:creationId xmlns:a16="http://schemas.microsoft.com/office/drawing/2014/main" id="{853F019E-C6EE-204D-8477-C0A930A2820C}"/>
                      </a:ext>
                    </a:extLst>
                  </p:cNvPr>
                  <p:cNvPicPr>
                    <a:picLocks noChangeAspect="1"/>
                  </p:cNvPicPr>
                  <p:nvPr/>
                </p:nvPicPr>
                <p:blipFill>
                  <a:blip r:embed="rId6" cstate="screen">
                    <a:alphaModFix amt="59000"/>
                    <a:extLst>
                      <a:ext uri="{28A0092B-C50C-407E-A947-70E740481C1C}">
                        <a14:useLocalDpi xmlns:a14="http://schemas.microsoft.com/office/drawing/2010/main"/>
                      </a:ext>
                    </a:extLst>
                  </a:blip>
                  <a:stretch>
                    <a:fillRect/>
                  </a:stretch>
                </p:blipFill>
                <p:spPr>
                  <a:xfrm>
                    <a:off x="11653626" y="312322"/>
                    <a:ext cx="77581" cy="78114"/>
                  </a:xfrm>
                  <a:prstGeom prst="rect">
                    <a:avLst/>
                  </a:prstGeom>
                </p:spPr>
              </p:pic>
              <p:pic>
                <p:nvPicPr>
                  <p:cNvPr id="32" name="Picture 31">
                    <a:extLst>
                      <a:ext uri="{FF2B5EF4-FFF2-40B4-BE49-F238E27FC236}">
                        <a16:creationId xmlns:a16="http://schemas.microsoft.com/office/drawing/2014/main" id="{05E6123E-3913-C242-830E-CB6ED5F73EB6}"/>
                      </a:ext>
                    </a:extLst>
                  </p:cNvPr>
                  <p:cNvPicPr>
                    <a:picLocks noChangeAspect="1"/>
                  </p:cNvPicPr>
                  <p:nvPr/>
                </p:nvPicPr>
                <p:blipFill>
                  <a:blip r:embed="rId7" cstate="screen">
                    <a:alphaModFix amt="59000"/>
                    <a:extLst>
                      <a:ext uri="{28A0092B-C50C-407E-A947-70E740481C1C}">
                        <a14:useLocalDpi xmlns:a14="http://schemas.microsoft.com/office/drawing/2010/main"/>
                      </a:ext>
                    </a:extLst>
                  </a:blip>
                  <a:stretch>
                    <a:fillRect/>
                  </a:stretch>
                </p:blipFill>
                <p:spPr>
                  <a:xfrm>
                    <a:off x="11571458" y="721420"/>
                    <a:ext cx="59864" cy="60276"/>
                  </a:xfrm>
                  <a:prstGeom prst="rect">
                    <a:avLst/>
                  </a:prstGeom>
                </p:spPr>
              </p:pic>
            </p:grpSp>
          </p:grpSp>
          <p:pic>
            <p:nvPicPr>
              <p:cNvPr id="22" name="Picture 21">
                <a:extLst>
                  <a:ext uri="{FF2B5EF4-FFF2-40B4-BE49-F238E27FC236}">
                    <a16:creationId xmlns:a16="http://schemas.microsoft.com/office/drawing/2014/main" id="{1736965B-D549-AD41-8EC9-6100E83FD9F9}"/>
                  </a:ext>
                </a:extLst>
              </p:cNvPr>
              <p:cNvPicPr>
                <a:picLocks noChangeAspect="1"/>
              </p:cNvPicPr>
              <p:nvPr/>
            </p:nvPicPr>
            <p:blipFill>
              <a:blip r:embed="rId8">
                <a:alphaModFix amt="90000"/>
              </a:blip>
              <a:stretch>
                <a:fillRect/>
              </a:stretch>
            </p:blipFill>
            <p:spPr>
              <a:xfrm>
                <a:off x="459373" y="5557701"/>
                <a:ext cx="1526260" cy="1651363"/>
              </a:xfrm>
              <a:prstGeom prst="rect">
                <a:avLst/>
              </a:prstGeom>
            </p:spPr>
          </p:pic>
          <p:pic>
            <p:nvPicPr>
              <p:cNvPr id="25" name="Picture 24">
                <a:extLst>
                  <a:ext uri="{FF2B5EF4-FFF2-40B4-BE49-F238E27FC236}">
                    <a16:creationId xmlns:a16="http://schemas.microsoft.com/office/drawing/2014/main" id="{44732C81-7BA4-1E4A-94B0-0AB93753B934}"/>
                  </a:ext>
                </a:extLst>
              </p:cNvPr>
              <p:cNvPicPr>
                <a:picLocks noChangeAspect="1"/>
              </p:cNvPicPr>
              <p:nvPr/>
            </p:nvPicPr>
            <p:blipFill>
              <a:blip r:embed="rId8">
                <a:alphaModFix amt="81000"/>
              </a:blip>
              <a:stretch>
                <a:fillRect/>
              </a:stretch>
            </p:blipFill>
            <p:spPr>
              <a:xfrm>
                <a:off x="200791" y="5023583"/>
                <a:ext cx="566651" cy="613097"/>
              </a:xfrm>
              <a:prstGeom prst="rect">
                <a:avLst/>
              </a:prstGeom>
            </p:spPr>
          </p:pic>
          <p:pic>
            <p:nvPicPr>
              <p:cNvPr id="26" name="Picture 25">
                <a:extLst>
                  <a:ext uri="{FF2B5EF4-FFF2-40B4-BE49-F238E27FC236}">
                    <a16:creationId xmlns:a16="http://schemas.microsoft.com/office/drawing/2014/main" id="{FD30528D-0E06-A54C-B1A4-C060532FF4A2}"/>
                  </a:ext>
                </a:extLst>
              </p:cNvPr>
              <p:cNvPicPr>
                <a:picLocks noChangeAspect="1"/>
              </p:cNvPicPr>
              <p:nvPr/>
            </p:nvPicPr>
            <p:blipFill>
              <a:blip r:embed="rId9">
                <a:alphaModFix amt="73000"/>
              </a:blip>
              <a:stretch>
                <a:fillRect/>
              </a:stretch>
            </p:blipFill>
            <p:spPr>
              <a:xfrm>
                <a:off x="2250821" y="5636680"/>
                <a:ext cx="384123" cy="415268"/>
              </a:xfrm>
              <a:prstGeom prst="rect">
                <a:avLst/>
              </a:prstGeom>
            </p:spPr>
          </p:pic>
        </p:grpSp>
      </p:grpSp>
      <p:sp>
        <p:nvSpPr>
          <p:cNvPr id="2" name="Title 1">
            <a:extLst>
              <a:ext uri="{FF2B5EF4-FFF2-40B4-BE49-F238E27FC236}">
                <a16:creationId xmlns:a16="http://schemas.microsoft.com/office/drawing/2014/main" id="{816B0A39-F017-7E49-8450-75FB7414A614}"/>
              </a:ext>
            </a:extLst>
          </p:cNvPr>
          <p:cNvSpPr>
            <a:spLocks noGrp="1"/>
          </p:cNvSpPr>
          <p:nvPr>
            <p:ph type="title"/>
          </p:nvPr>
        </p:nvSpPr>
        <p:spPr/>
        <p:txBody>
          <a:bodyPr/>
          <a:lstStyle/>
          <a:p>
            <a:r>
              <a:rPr lang="en-US" dirty="0" err="1"/>
              <a:t>FeatureSets</a:t>
            </a:r>
            <a:endParaRPr lang="en-US" dirty="0"/>
          </a:p>
        </p:txBody>
      </p:sp>
    </p:spTree>
    <p:extLst>
      <p:ext uri="{BB962C8B-B14F-4D97-AF65-F5344CB8AC3E}">
        <p14:creationId xmlns:p14="http://schemas.microsoft.com/office/powerpoint/2010/main" val="1851919817"/>
      </p:ext>
    </p:extLst>
  </p:cSld>
  <p:clrMapOvr>
    <a:masterClrMapping/>
  </p:clrMapOvr>
  <p:transition spd="med">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Group 38">
            <a:extLst>
              <a:ext uri="{FF2B5EF4-FFF2-40B4-BE49-F238E27FC236}">
                <a16:creationId xmlns:a16="http://schemas.microsoft.com/office/drawing/2014/main" id="{5555061B-66A5-554E-8326-2F0B6B20E761}"/>
              </a:ext>
            </a:extLst>
          </p:cNvPr>
          <p:cNvGrpSpPr/>
          <p:nvPr/>
        </p:nvGrpSpPr>
        <p:grpSpPr>
          <a:xfrm>
            <a:off x="-7429" y="0"/>
            <a:ext cx="12206856" cy="6885432"/>
            <a:chOff x="-7429" y="0"/>
            <a:chExt cx="12206856" cy="6885432"/>
          </a:xfrm>
        </p:grpSpPr>
        <p:sp>
          <p:nvSpPr>
            <p:cNvPr id="40" name="shading (lower right)">
              <a:extLst>
                <a:ext uri="{FF2B5EF4-FFF2-40B4-BE49-F238E27FC236}">
                  <a16:creationId xmlns:a16="http://schemas.microsoft.com/office/drawing/2014/main" id="{ECCC4CE2-5B9E-9E40-A1A4-7598E17A78DC}"/>
                </a:ext>
              </a:extLst>
            </p:cNvPr>
            <p:cNvSpPr/>
            <p:nvPr/>
          </p:nvSpPr>
          <p:spPr bwMode="auto">
            <a:xfrm>
              <a:off x="0" y="0"/>
              <a:ext cx="12199427" cy="6885432"/>
            </a:xfrm>
            <a:prstGeom prst="rect">
              <a:avLst/>
            </a:prstGeom>
            <a:gradFill flip="none" rotWithShape="1">
              <a:gsLst>
                <a:gs pos="13000">
                  <a:srgbClr val="0F228C"/>
                </a:gs>
                <a:gs pos="60000">
                  <a:srgbClr val="5825D1"/>
                </a:gs>
                <a:gs pos="0">
                  <a:srgbClr val="07157F"/>
                </a:gs>
              </a:gsLst>
              <a:lin ang="150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nvGrpSpPr>
            <p:cNvPr id="41" name="Group 40">
              <a:extLst>
                <a:ext uri="{FF2B5EF4-FFF2-40B4-BE49-F238E27FC236}">
                  <a16:creationId xmlns:a16="http://schemas.microsoft.com/office/drawing/2014/main" id="{4B0BB88F-9BE0-DE4F-A7AF-5D4366DCC14B}"/>
                </a:ext>
              </a:extLst>
            </p:cNvPr>
            <p:cNvGrpSpPr/>
            <p:nvPr/>
          </p:nvGrpSpPr>
          <p:grpSpPr>
            <a:xfrm>
              <a:off x="0" y="0"/>
              <a:ext cx="12192000" cy="6858000"/>
              <a:chOff x="0" y="0"/>
              <a:chExt cx="12192000" cy="6858000"/>
            </a:xfrm>
          </p:grpSpPr>
          <p:grpSp>
            <p:nvGrpSpPr>
              <p:cNvPr id="43" name="Group 42" hidden="1">
                <a:extLst>
                  <a:ext uri="{FF2B5EF4-FFF2-40B4-BE49-F238E27FC236}">
                    <a16:creationId xmlns:a16="http://schemas.microsoft.com/office/drawing/2014/main" id="{91E03A8B-2734-9E43-85CB-D298C13619D9}"/>
                  </a:ext>
                </a:extLst>
              </p:cNvPr>
              <p:cNvGrpSpPr/>
              <p:nvPr/>
            </p:nvGrpSpPr>
            <p:grpSpPr>
              <a:xfrm>
                <a:off x="0" y="0"/>
                <a:ext cx="12192000" cy="6858000"/>
                <a:chOff x="0" y="0"/>
                <a:chExt cx="12192000" cy="6858000"/>
              </a:xfrm>
            </p:grpSpPr>
            <p:sp>
              <p:nvSpPr>
                <p:cNvPr id="61" name="Rectangle 60">
                  <a:extLst>
                    <a:ext uri="{FF2B5EF4-FFF2-40B4-BE49-F238E27FC236}">
                      <a16:creationId xmlns:a16="http://schemas.microsoft.com/office/drawing/2014/main" id="{72BECAC4-AD0B-6E4D-867B-581C2D8AF671}"/>
                    </a:ext>
                  </a:extLst>
                </p:cNvPr>
                <p:cNvSpPr/>
                <p:nvPr/>
              </p:nvSpPr>
              <p:spPr bwMode="auto">
                <a:xfrm>
                  <a:off x="0" y="0"/>
                  <a:ext cx="12192000" cy="6858000"/>
                </a:xfrm>
                <a:prstGeom prst="rect">
                  <a:avLst/>
                </a:prstGeom>
                <a:gradFill>
                  <a:gsLst>
                    <a:gs pos="35000">
                      <a:srgbClr val="143F95"/>
                    </a:gs>
                    <a:gs pos="82000">
                      <a:srgbClr val="0E53C1"/>
                    </a:gs>
                    <a:gs pos="7000">
                      <a:srgbClr val="1E3073"/>
                    </a:gs>
                  </a:gsLst>
                  <a:path path="circle">
                    <a:fillToRect t="100000" r="100000"/>
                  </a:path>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62" name="Picture 61">
                  <a:extLst>
                    <a:ext uri="{FF2B5EF4-FFF2-40B4-BE49-F238E27FC236}">
                      <a16:creationId xmlns:a16="http://schemas.microsoft.com/office/drawing/2014/main" id="{E6A42C67-5C64-5F4C-BA22-4F403A0ADB06}"/>
                    </a:ext>
                  </a:extLst>
                </p:cNvPr>
                <p:cNvPicPr>
                  <a:picLocks noChangeAspect="1"/>
                </p:cNvPicPr>
                <p:nvPr/>
              </p:nvPicPr>
              <p:blipFill rotWithShape="1">
                <a:blip r:embed="rId3" cstate="screen">
                  <a:duotone>
                    <a:prstClr val="black"/>
                    <a:schemeClr val="accent4">
                      <a:tint val="45000"/>
                      <a:satMod val="400000"/>
                    </a:schemeClr>
                  </a:duotone>
                  <a:alphaModFix amt="41000"/>
                  <a:extLst>
                    <a:ext uri="{28A0092B-C50C-407E-A947-70E740481C1C}">
                      <a14:useLocalDpi xmlns:a14="http://schemas.microsoft.com/office/drawing/2010/main"/>
                    </a:ext>
                  </a:extLst>
                </a:blip>
                <a:srcRect/>
                <a:stretch/>
              </p:blipFill>
              <p:spPr>
                <a:xfrm>
                  <a:off x="9021" y="4810991"/>
                  <a:ext cx="2930236" cy="2047009"/>
                </a:xfrm>
                <a:prstGeom prst="rect">
                  <a:avLst/>
                </a:prstGeom>
              </p:spPr>
            </p:pic>
          </p:grpSp>
          <p:grpSp>
            <p:nvGrpSpPr>
              <p:cNvPr id="44" name="Group 43">
                <a:extLst>
                  <a:ext uri="{FF2B5EF4-FFF2-40B4-BE49-F238E27FC236}">
                    <a16:creationId xmlns:a16="http://schemas.microsoft.com/office/drawing/2014/main" id="{2C1E01CF-8EC4-5442-8531-DDA13E47D301}"/>
                  </a:ext>
                </a:extLst>
              </p:cNvPr>
              <p:cNvGrpSpPr/>
              <p:nvPr/>
            </p:nvGrpSpPr>
            <p:grpSpPr>
              <a:xfrm>
                <a:off x="208303" y="146055"/>
                <a:ext cx="11731071" cy="6595922"/>
                <a:chOff x="208303" y="146055"/>
                <a:chExt cx="11731071" cy="6595922"/>
              </a:xfrm>
            </p:grpSpPr>
            <p:grpSp>
              <p:nvGrpSpPr>
                <p:cNvPr id="45" name="Group 44">
                  <a:extLst>
                    <a:ext uri="{FF2B5EF4-FFF2-40B4-BE49-F238E27FC236}">
                      <a16:creationId xmlns:a16="http://schemas.microsoft.com/office/drawing/2014/main" id="{4E3ED10D-95CC-FB42-95C5-DB937019A86E}"/>
                    </a:ext>
                  </a:extLst>
                </p:cNvPr>
                <p:cNvGrpSpPr/>
                <p:nvPr/>
              </p:nvGrpSpPr>
              <p:grpSpPr>
                <a:xfrm>
                  <a:off x="11604987" y="146055"/>
                  <a:ext cx="334387" cy="435843"/>
                  <a:chOff x="11604987" y="146055"/>
                  <a:chExt cx="334387" cy="435843"/>
                </a:xfrm>
              </p:grpSpPr>
              <p:grpSp>
                <p:nvGrpSpPr>
                  <p:cNvPr id="53" name="Group 52">
                    <a:extLst>
                      <a:ext uri="{FF2B5EF4-FFF2-40B4-BE49-F238E27FC236}">
                        <a16:creationId xmlns:a16="http://schemas.microsoft.com/office/drawing/2014/main" id="{E8BB42F7-6C96-DA46-86CD-674F8F538C35}"/>
                      </a:ext>
                    </a:extLst>
                  </p:cNvPr>
                  <p:cNvGrpSpPr>
                    <a:grpSpLocks noChangeAspect="1"/>
                  </p:cNvGrpSpPr>
                  <p:nvPr/>
                </p:nvGrpSpPr>
                <p:grpSpPr>
                  <a:xfrm>
                    <a:off x="11770125" y="399018"/>
                    <a:ext cx="169249" cy="182880"/>
                    <a:chOff x="7310041" y="760941"/>
                    <a:chExt cx="1043386" cy="1127422"/>
                  </a:xfrm>
                </p:grpSpPr>
                <p:sp>
                  <p:nvSpPr>
                    <p:cNvPr id="58" name="Freeform 57">
                      <a:extLst>
                        <a:ext uri="{FF2B5EF4-FFF2-40B4-BE49-F238E27FC236}">
                          <a16:creationId xmlns:a16="http://schemas.microsoft.com/office/drawing/2014/main" id="{04E4746E-B07A-C34A-B6AE-5C37B889F9FF}"/>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59" name="Rectangle 58">
                      <a:extLst>
                        <a:ext uri="{FF2B5EF4-FFF2-40B4-BE49-F238E27FC236}">
                          <a16:creationId xmlns:a16="http://schemas.microsoft.com/office/drawing/2014/main" id="{EB825E8B-EB1E-8044-952D-7524B2E3DFF9}"/>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60" name="Rectangle 59">
                      <a:extLst>
                        <a:ext uri="{FF2B5EF4-FFF2-40B4-BE49-F238E27FC236}">
                          <a16:creationId xmlns:a16="http://schemas.microsoft.com/office/drawing/2014/main" id="{D80202E4-577F-C340-8336-D284E58A59BB}"/>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grpSp>
                <p:nvGrpSpPr>
                  <p:cNvPr id="54" name="Group 53">
                    <a:extLst>
                      <a:ext uri="{FF2B5EF4-FFF2-40B4-BE49-F238E27FC236}">
                        <a16:creationId xmlns:a16="http://schemas.microsoft.com/office/drawing/2014/main" id="{BD52B4E9-6390-B74A-81B9-90FF71335A28}"/>
                      </a:ext>
                    </a:extLst>
                  </p:cNvPr>
                  <p:cNvGrpSpPr>
                    <a:grpSpLocks noChangeAspect="1"/>
                  </p:cNvGrpSpPr>
                  <p:nvPr/>
                </p:nvGrpSpPr>
                <p:grpSpPr>
                  <a:xfrm>
                    <a:off x="11604987" y="146055"/>
                    <a:ext cx="73152" cy="73152"/>
                    <a:chOff x="7310041" y="760941"/>
                    <a:chExt cx="1043386" cy="1127422"/>
                  </a:xfrm>
                </p:grpSpPr>
                <p:sp>
                  <p:nvSpPr>
                    <p:cNvPr id="55" name="Freeform 54">
                      <a:extLst>
                        <a:ext uri="{FF2B5EF4-FFF2-40B4-BE49-F238E27FC236}">
                          <a16:creationId xmlns:a16="http://schemas.microsoft.com/office/drawing/2014/main" id="{C06803EC-A9A0-614B-9DF9-FC4759C9400A}"/>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56" name="Rectangle 55">
                      <a:extLst>
                        <a:ext uri="{FF2B5EF4-FFF2-40B4-BE49-F238E27FC236}">
                          <a16:creationId xmlns:a16="http://schemas.microsoft.com/office/drawing/2014/main" id="{63364CB6-B23F-7043-87E1-2C41107004C2}"/>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57" name="Rectangle 56">
                      <a:extLst>
                        <a:ext uri="{FF2B5EF4-FFF2-40B4-BE49-F238E27FC236}">
                          <a16:creationId xmlns:a16="http://schemas.microsoft.com/office/drawing/2014/main" id="{A74D02F6-BBCE-4B42-88FF-6574F7DD781E}"/>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grpSp>
            <p:grpSp>
              <p:nvGrpSpPr>
                <p:cNvPr id="46" name="Group 45">
                  <a:extLst>
                    <a:ext uri="{FF2B5EF4-FFF2-40B4-BE49-F238E27FC236}">
                      <a16:creationId xmlns:a16="http://schemas.microsoft.com/office/drawing/2014/main" id="{419EBABA-F0E6-2F43-BF9D-0F32B522FF07}"/>
                    </a:ext>
                  </a:extLst>
                </p:cNvPr>
                <p:cNvGrpSpPr/>
                <p:nvPr/>
              </p:nvGrpSpPr>
              <p:grpSpPr>
                <a:xfrm>
                  <a:off x="208303" y="5787704"/>
                  <a:ext cx="437544" cy="389381"/>
                  <a:chOff x="9178262" y="1315181"/>
                  <a:chExt cx="437544" cy="389381"/>
                </a:xfrm>
              </p:grpSpPr>
              <p:pic>
                <p:nvPicPr>
                  <p:cNvPr id="51" name="Picture 50">
                    <a:extLst>
                      <a:ext uri="{FF2B5EF4-FFF2-40B4-BE49-F238E27FC236}">
                        <a16:creationId xmlns:a16="http://schemas.microsoft.com/office/drawing/2014/main" id="{06213E80-23DF-CD4F-9F38-BF3B65AACFF9}"/>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9445759" y="1521682"/>
                    <a:ext cx="170047" cy="182880"/>
                  </a:xfrm>
                  <a:prstGeom prst="rect">
                    <a:avLst/>
                  </a:prstGeom>
                </p:spPr>
              </p:pic>
              <p:pic>
                <p:nvPicPr>
                  <p:cNvPr id="52" name="Picture 51">
                    <a:extLst>
                      <a:ext uri="{FF2B5EF4-FFF2-40B4-BE49-F238E27FC236}">
                        <a16:creationId xmlns:a16="http://schemas.microsoft.com/office/drawing/2014/main" id="{04DCD1C9-A483-254C-A72F-069D8CDEC242}"/>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9178262" y="1315181"/>
                    <a:ext cx="85024" cy="91440"/>
                  </a:xfrm>
                  <a:prstGeom prst="rect">
                    <a:avLst/>
                  </a:prstGeom>
                </p:spPr>
              </p:pic>
            </p:grpSp>
            <p:grpSp>
              <p:nvGrpSpPr>
                <p:cNvPr id="47" name="Group 46">
                  <a:extLst>
                    <a:ext uri="{FF2B5EF4-FFF2-40B4-BE49-F238E27FC236}">
                      <a16:creationId xmlns:a16="http://schemas.microsoft.com/office/drawing/2014/main" id="{68142372-2C42-E94C-87D3-50E4896EB9B9}"/>
                    </a:ext>
                  </a:extLst>
                </p:cNvPr>
                <p:cNvGrpSpPr/>
                <p:nvPr/>
              </p:nvGrpSpPr>
              <p:grpSpPr>
                <a:xfrm>
                  <a:off x="250899" y="6421937"/>
                  <a:ext cx="669934" cy="274320"/>
                  <a:chOff x="9445759" y="1430242"/>
                  <a:chExt cx="669934" cy="274320"/>
                </a:xfrm>
              </p:grpSpPr>
              <p:pic>
                <p:nvPicPr>
                  <p:cNvPr id="49" name="Picture 48">
                    <a:extLst>
                      <a:ext uri="{FF2B5EF4-FFF2-40B4-BE49-F238E27FC236}">
                        <a16:creationId xmlns:a16="http://schemas.microsoft.com/office/drawing/2014/main" id="{8B307857-DF0F-154F-9887-495C28D3CB99}"/>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9445759" y="1521682"/>
                    <a:ext cx="170047" cy="182880"/>
                  </a:xfrm>
                  <a:prstGeom prst="rect">
                    <a:avLst/>
                  </a:prstGeom>
                </p:spPr>
              </p:pic>
              <p:pic>
                <p:nvPicPr>
                  <p:cNvPr id="50" name="Picture 49">
                    <a:extLst>
                      <a:ext uri="{FF2B5EF4-FFF2-40B4-BE49-F238E27FC236}">
                        <a16:creationId xmlns:a16="http://schemas.microsoft.com/office/drawing/2014/main" id="{85C8113D-3A4E-C940-8E73-349FF815095D}"/>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0030669" y="1430242"/>
                    <a:ext cx="85024" cy="91440"/>
                  </a:xfrm>
                  <a:prstGeom prst="rect">
                    <a:avLst/>
                  </a:prstGeom>
                </p:spPr>
              </p:pic>
            </p:grpSp>
            <p:pic>
              <p:nvPicPr>
                <p:cNvPr id="48" name="Picture 47">
                  <a:extLst>
                    <a:ext uri="{FF2B5EF4-FFF2-40B4-BE49-F238E27FC236}">
                      <a16:creationId xmlns:a16="http://schemas.microsoft.com/office/drawing/2014/main" id="{6AFBBBC0-05A0-224D-AD13-49D8BFB68C71}"/>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118384" y="6650537"/>
                  <a:ext cx="85024" cy="91440"/>
                </a:xfrm>
                <a:prstGeom prst="rect">
                  <a:avLst/>
                </a:prstGeom>
              </p:spPr>
            </p:pic>
          </p:grpSp>
        </p:grpSp>
        <p:pic>
          <p:nvPicPr>
            <p:cNvPr id="42" name="Picture 41">
              <a:extLst>
                <a:ext uri="{FF2B5EF4-FFF2-40B4-BE49-F238E27FC236}">
                  <a16:creationId xmlns:a16="http://schemas.microsoft.com/office/drawing/2014/main" id="{B745CD97-9512-8346-8DE7-2921EC95503B}"/>
                </a:ext>
              </a:extLst>
            </p:cNvPr>
            <p:cNvPicPr>
              <a:picLocks noChangeAspect="1"/>
            </p:cNvPicPr>
            <p:nvPr/>
          </p:nvPicPr>
          <p:blipFill rotWithShape="1">
            <a:blip r:embed="rId6" cstate="screen">
              <a:alphaModFix amt="67000"/>
              <a:extLst>
                <a:ext uri="{28A0092B-C50C-407E-A947-70E740481C1C}">
                  <a14:useLocalDpi xmlns:a14="http://schemas.microsoft.com/office/drawing/2010/main"/>
                </a:ext>
              </a:extLst>
            </a:blip>
            <a:srcRect t="-58345"/>
            <a:stretch/>
          </p:blipFill>
          <p:spPr>
            <a:xfrm>
              <a:off x="-7429" y="5029200"/>
              <a:ext cx="3162521" cy="1849829"/>
            </a:xfrm>
            <a:prstGeom prst="rect">
              <a:avLst/>
            </a:prstGeom>
          </p:spPr>
        </p:pic>
      </p:grpSp>
      <p:sp>
        <p:nvSpPr>
          <p:cNvPr id="6" name="Title 1"/>
          <p:cNvSpPr>
            <a:spLocks noGrp="1"/>
          </p:cNvSpPr>
          <p:nvPr>
            <p:ph type="title"/>
          </p:nvPr>
        </p:nvSpPr>
        <p:spPr>
          <a:xfrm>
            <a:off x="685800" y="682625"/>
            <a:ext cx="10826496" cy="492443"/>
          </a:xfrm>
        </p:spPr>
        <p:txBody>
          <a:bodyPr/>
          <a:lstStyle/>
          <a:p>
            <a:r>
              <a:rPr lang="en-US" sz="3200" dirty="0" err="1"/>
              <a:t>FeatureSet</a:t>
            </a:r>
            <a:r>
              <a:rPr lang="en-US" sz="3200" dirty="0"/>
              <a:t> Functions</a:t>
            </a:r>
          </a:p>
        </p:txBody>
      </p:sp>
      <p:sp>
        <p:nvSpPr>
          <p:cNvPr id="7" name="Content Placeholder 2"/>
          <p:cNvSpPr>
            <a:spLocks noGrp="1"/>
          </p:cNvSpPr>
          <p:nvPr>
            <p:ph sz="half" idx="2"/>
          </p:nvPr>
        </p:nvSpPr>
        <p:spPr>
          <a:xfrm>
            <a:off x="178824" y="4175561"/>
            <a:ext cx="11444074" cy="1239890"/>
          </a:xfrm>
        </p:spPr>
        <p:txBody>
          <a:bodyPr/>
          <a:lstStyle/>
          <a:p>
            <a:pPr marL="914400" lvl="1" indent="-457200">
              <a:buFont typeface="Arial" panose="020B0604020202020204" pitchFamily="34" charset="0"/>
              <a:buChar char="•"/>
            </a:pPr>
            <a:r>
              <a:rPr lang="en-US" sz="2600" dirty="0"/>
              <a:t>Represents a connection to a set of </a:t>
            </a:r>
            <a:r>
              <a:rPr lang="en-US" sz="2600" dirty="0">
                <a:hlinkClick r:id="rId7"/>
              </a:rPr>
              <a:t>Features</a:t>
            </a:r>
            <a:r>
              <a:rPr lang="en-US" sz="2600" dirty="0"/>
              <a:t> in memory or in a server.</a:t>
            </a:r>
          </a:p>
          <a:p>
            <a:pPr marL="914400" lvl="1" indent="-457200">
              <a:buFont typeface="Arial" panose="020B0604020202020204" pitchFamily="34" charset="0"/>
              <a:buChar char="•"/>
            </a:pPr>
            <a:r>
              <a:rPr lang="en-US" sz="2600" dirty="0"/>
              <a:t>Lazy, </a:t>
            </a:r>
            <a:r>
              <a:rPr lang="en-US" sz="2600" dirty="0" err="1"/>
              <a:t>iterable</a:t>
            </a:r>
            <a:r>
              <a:rPr lang="en-US" sz="2600" dirty="0"/>
              <a:t>, and chainable</a:t>
            </a:r>
          </a:p>
        </p:txBody>
      </p:sp>
      <p:sp>
        <p:nvSpPr>
          <p:cNvPr id="8" name="Content Placeholder 11"/>
          <p:cNvSpPr txBox="1">
            <a:spLocks/>
          </p:cNvSpPr>
          <p:nvPr/>
        </p:nvSpPr>
        <p:spPr>
          <a:xfrm>
            <a:off x="675472" y="1584609"/>
            <a:ext cx="10826496" cy="2089600"/>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Font typeface="Lucida Grande"/>
              <a:buNone/>
            </a:pPr>
            <a:endParaRPr lang="en-US" sz="2000" dirty="0"/>
          </a:p>
          <a:p>
            <a:pPr marL="0" indent="0">
              <a:buFont typeface="Arial"/>
              <a:buNone/>
            </a:pPr>
            <a:endParaRPr lang="en-US" sz="2400" dirty="0"/>
          </a:p>
          <a:p>
            <a:endParaRPr lang="en-US" sz="2400" dirty="0"/>
          </a:p>
        </p:txBody>
      </p:sp>
      <p:sp>
        <p:nvSpPr>
          <p:cNvPr id="9" name="Content Placeholder 11"/>
          <p:cNvSpPr txBox="1">
            <a:spLocks/>
          </p:cNvSpPr>
          <p:nvPr/>
        </p:nvSpPr>
        <p:spPr>
          <a:xfrm>
            <a:off x="781634" y="2076430"/>
            <a:ext cx="10495966" cy="1219858"/>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None/>
            </a:pPr>
            <a:r>
              <a:rPr lang="en-US" b="0" dirty="0" err="1">
                <a:solidFill>
                  <a:schemeClr val="accent1">
                    <a:lumMod val="75000"/>
                  </a:schemeClr>
                </a:solidFill>
                <a:latin typeface="Consolas" panose="020B0609020204030204" pitchFamily="49" charset="0"/>
                <a:ea typeface="Menlo" panose="020B0609030804020204" pitchFamily="49" charset="0"/>
                <a:cs typeface="Consolas" panose="020B0609020204030204" pitchFamily="49" charset="0"/>
              </a:rPr>
              <a:t>var</a:t>
            </a:r>
            <a:r>
              <a:rPr lang="en-US" b="0" dirty="0">
                <a:solidFill>
                  <a:schemeClr val="bg1"/>
                </a:solidFill>
                <a:latin typeface="Consolas" panose="020B0609020204030204" pitchFamily="49" charset="0"/>
                <a:ea typeface="Menlo" panose="020B0609030804020204" pitchFamily="49" charset="0"/>
                <a:cs typeface="Consolas" panose="020B0609020204030204" pitchFamily="49" charset="0"/>
              </a:rPr>
              <a:t> </a:t>
            </a:r>
            <a:r>
              <a:rPr lang="en-US" b="0" dirty="0" err="1">
                <a:solidFill>
                  <a:schemeClr val="bg1"/>
                </a:solidFill>
                <a:latin typeface="Consolas" panose="020B0609020204030204" pitchFamily="49" charset="0"/>
                <a:ea typeface="Menlo" panose="020B0609030804020204" pitchFamily="49" charset="0"/>
                <a:cs typeface="Consolas" panose="020B0609020204030204" pitchFamily="49" charset="0"/>
              </a:rPr>
              <a:t>publicLandFeatures</a:t>
            </a:r>
            <a:r>
              <a:rPr lang="en-US" b="0" dirty="0">
                <a:solidFill>
                  <a:schemeClr val="bg1"/>
                </a:solidFill>
                <a:latin typeface="Consolas" panose="020B0609020204030204" pitchFamily="49" charset="0"/>
                <a:ea typeface="Menlo" panose="020B0609030804020204" pitchFamily="49" charset="0"/>
                <a:cs typeface="Consolas" panose="020B0609020204030204" pitchFamily="49" charset="0"/>
              </a:rPr>
              <a:t> = </a:t>
            </a:r>
            <a:r>
              <a:rPr lang="en-US" b="0" dirty="0" err="1">
                <a:solidFill>
                  <a:schemeClr val="bg2">
                    <a:lumMod val="75000"/>
                  </a:schemeClr>
                </a:solidFill>
                <a:latin typeface="Consolas" panose="020B0609020204030204" pitchFamily="49" charset="0"/>
                <a:ea typeface="Menlo" panose="020B0609030804020204" pitchFamily="49" charset="0"/>
                <a:cs typeface="Consolas" panose="020B0609020204030204" pitchFamily="49" charset="0"/>
              </a:rPr>
              <a:t>FeatureSetByName</a:t>
            </a:r>
            <a:r>
              <a:rPr lang="en-US" b="0" dirty="0">
                <a:solidFill>
                  <a:schemeClr val="bg1"/>
                </a:solidFill>
                <a:latin typeface="Consolas" panose="020B0609020204030204" pitchFamily="49" charset="0"/>
                <a:ea typeface="Menlo" panose="020B0609030804020204" pitchFamily="49" charset="0"/>
                <a:cs typeface="Consolas" panose="020B0609020204030204" pitchFamily="49" charset="0"/>
              </a:rPr>
              <a:t>(</a:t>
            </a:r>
            <a:r>
              <a:rPr lang="en-US" b="0" dirty="0">
                <a:solidFill>
                  <a:srgbClr val="C00000"/>
                </a:solidFill>
                <a:latin typeface="Consolas" panose="020B0609020204030204" pitchFamily="49" charset="0"/>
                <a:ea typeface="Menlo" panose="020B0609030804020204" pitchFamily="49" charset="0"/>
                <a:cs typeface="Consolas" panose="020B0609020204030204" pitchFamily="49" charset="0"/>
              </a:rPr>
              <a:t>$map</a:t>
            </a:r>
            <a:r>
              <a:rPr lang="en-US" b="0" dirty="0">
                <a:solidFill>
                  <a:schemeClr val="bg1"/>
                </a:solidFill>
                <a:latin typeface="Consolas" panose="020B0609020204030204" pitchFamily="49" charset="0"/>
                <a:ea typeface="Menlo" panose="020B0609030804020204" pitchFamily="49" charset="0"/>
                <a:cs typeface="Consolas" panose="020B0609020204030204" pitchFamily="49" charset="0"/>
              </a:rPr>
              <a:t>, "public lands", ["class"], </a:t>
            </a:r>
            <a:r>
              <a:rPr lang="en-US" b="0" dirty="0">
                <a:solidFill>
                  <a:schemeClr val="accent1">
                    <a:lumMod val="75000"/>
                  </a:schemeClr>
                </a:solidFill>
                <a:latin typeface="Consolas" panose="020B0609020204030204" pitchFamily="49" charset="0"/>
                <a:ea typeface="Menlo" panose="020B0609030804020204" pitchFamily="49" charset="0"/>
                <a:cs typeface="Consolas" panose="020B0609020204030204" pitchFamily="49" charset="0"/>
              </a:rPr>
              <a:t>true</a:t>
            </a:r>
            <a:r>
              <a:rPr lang="en-US" b="0" dirty="0">
                <a:solidFill>
                  <a:schemeClr val="bg1"/>
                </a:solidFill>
                <a:latin typeface="Consolas" panose="020B0609020204030204" pitchFamily="49" charset="0"/>
                <a:ea typeface="Menlo" panose="020B0609030804020204" pitchFamily="49" charset="0"/>
                <a:cs typeface="Consolas" panose="020B0609020204030204" pitchFamily="49" charset="0"/>
              </a:rPr>
              <a:t>); </a:t>
            </a:r>
          </a:p>
          <a:p>
            <a:pPr marL="283464" lvl="1" indent="0">
              <a:buNone/>
            </a:pPr>
            <a:r>
              <a:rPr lang="en-US" b="0" dirty="0" err="1">
                <a:solidFill>
                  <a:schemeClr val="accent1">
                    <a:lumMod val="75000"/>
                  </a:schemeClr>
                </a:solidFill>
                <a:latin typeface="Consolas" panose="020B0609020204030204" pitchFamily="49" charset="0"/>
                <a:ea typeface="Menlo" panose="020B0609030804020204" pitchFamily="49" charset="0"/>
                <a:cs typeface="Consolas" panose="020B0609020204030204" pitchFamily="49" charset="0"/>
              </a:rPr>
              <a:t>var</a:t>
            </a:r>
            <a:r>
              <a:rPr lang="en-US" b="0" dirty="0">
                <a:solidFill>
                  <a:schemeClr val="bg1"/>
                </a:solidFill>
                <a:latin typeface="Consolas" panose="020B0609020204030204" pitchFamily="49" charset="0"/>
                <a:ea typeface="Menlo" panose="020B0609030804020204" pitchFamily="49" charset="0"/>
                <a:cs typeface="Consolas" panose="020B0609020204030204" pitchFamily="49" charset="0"/>
              </a:rPr>
              <a:t> </a:t>
            </a:r>
            <a:r>
              <a:rPr lang="en-US" b="0" dirty="0" err="1">
                <a:solidFill>
                  <a:schemeClr val="bg1"/>
                </a:solidFill>
                <a:latin typeface="Consolas" panose="020B0609020204030204" pitchFamily="49" charset="0"/>
                <a:ea typeface="Menlo" panose="020B0609030804020204" pitchFamily="49" charset="0"/>
                <a:cs typeface="Consolas" panose="020B0609020204030204" pitchFamily="49" charset="0"/>
              </a:rPr>
              <a:t>sensitiveAreas</a:t>
            </a:r>
            <a:r>
              <a:rPr lang="en-US" b="0" dirty="0">
                <a:solidFill>
                  <a:schemeClr val="bg1"/>
                </a:solidFill>
                <a:latin typeface="Consolas" panose="020B0609020204030204" pitchFamily="49" charset="0"/>
                <a:ea typeface="Menlo" panose="020B0609030804020204" pitchFamily="49" charset="0"/>
                <a:cs typeface="Consolas" panose="020B0609020204030204" pitchFamily="49" charset="0"/>
              </a:rPr>
              <a:t> = </a:t>
            </a:r>
            <a:r>
              <a:rPr lang="en-US" b="0" dirty="0">
                <a:solidFill>
                  <a:schemeClr val="bg2">
                    <a:lumMod val="75000"/>
                  </a:schemeClr>
                </a:solidFill>
                <a:latin typeface="Consolas" panose="020B0609020204030204" pitchFamily="49" charset="0"/>
                <a:ea typeface="Menlo" panose="020B0609030804020204" pitchFamily="49" charset="0"/>
                <a:cs typeface="Consolas" panose="020B0609020204030204" pitchFamily="49" charset="0"/>
              </a:rPr>
              <a:t>Filter</a:t>
            </a:r>
            <a:r>
              <a:rPr lang="en-US" b="0" dirty="0">
                <a:solidFill>
                  <a:schemeClr val="bg1"/>
                </a:solidFill>
                <a:latin typeface="Consolas" panose="020B0609020204030204" pitchFamily="49" charset="0"/>
                <a:ea typeface="Menlo" panose="020B0609030804020204" pitchFamily="49" charset="0"/>
                <a:cs typeface="Consolas" panose="020B0609020204030204" pitchFamily="49" charset="0"/>
              </a:rPr>
              <a:t>(</a:t>
            </a:r>
            <a:r>
              <a:rPr lang="en-US" b="0" dirty="0" err="1">
                <a:solidFill>
                  <a:schemeClr val="bg1"/>
                </a:solidFill>
                <a:latin typeface="Consolas" panose="020B0609020204030204" pitchFamily="49" charset="0"/>
                <a:ea typeface="Menlo" panose="020B0609030804020204" pitchFamily="49" charset="0"/>
                <a:cs typeface="Consolas" panose="020B0609020204030204" pitchFamily="49" charset="0"/>
              </a:rPr>
              <a:t>publicLandFeatures</a:t>
            </a:r>
            <a:r>
              <a:rPr lang="en-US" b="0" dirty="0">
                <a:solidFill>
                  <a:schemeClr val="bg1"/>
                </a:solidFill>
                <a:latin typeface="Consolas" panose="020B0609020204030204" pitchFamily="49" charset="0"/>
                <a:ea typeface="Menlo" panose="020B0609030804020204" pitchFamily="49" charset="0"/>
                <a:cs typeface="Consolas" panose="020B0609020204030204" pitchFamily="49" charset="0"/>
              </a:rPr>
              <a:t>, "class = 'sensitive'"); </a:t>
            </a:r>
          </a:p>
          <a:p>
            <a:pPr marL="283464" lvl="1" indent="0">
              <a:buNone/>
            </a:pPr>
            <a:r>
              <a:rPr lang="en-US" b="0" dirty="0">
                <a:solidFill>
                  <a:schemeClr val="bg2">
                    <a:lumMod val="75000"/>
                  </a:schemeClr>
                </a:solidFill>
                <a:latin typeface="Consolas" panose="020B0609020204030204" pitchFamily="49" charset="0"/>
                <a:ea typeface="Menlo" panose="020B0609030804020204" pitchFamily="49" charset="0"/>
                <a:cs typeface="Consolas" panose="020B0609020204030204" pitchFamily="49" charset="0"/>
              </a:rPr>
              <a:t>Count</a:t>
            </a:r>
            <a:r>
              <a:rPr lang="en-US" b="0" dirty="0">
                <a:solidFill>
                  <a:schemeClr val="bg1"/>
                </a:solidFill>
                <a:latin typeface="Consolas" panose="020B0609020204030204" pitchFamily="49" charset="0"/>
                <a:ea typeface="Menlo" panose="020B0609030804020204" pitchFamily="49" charset="0"/>
                <a:cs typeface="Consolas" panose="020B0609020204030204" pitchFamily="49" charset="0"/>
              </a:rPr>
              <a:t>( </a:t>
            </a:r>
            <a:r>
              <a:rPr lang="en-US" b="0" dirty="0">
                <a:solidFill>
                  <a:schemeClr val="bg2">
                    <a:lumMod val="75000"/>
                  </a:schemeClr>
                </a:solidFill>
                <a:latin typeface="Consolas" panose="020B0609020204030204" pitchFamily="49" charset="0"/>
                <a:ea typeface="Menlo" panose="020B0609030804020204" pitchFamily="49" charset="0"/>
                <a:cs typeface="Consolas" panose="020B0609020204030204" pitchFamily="49" charset="0"/>
              </a:rPr>
              <a:t>Intersects</a:t>
            </a:r>
            <a:r>
              <a:rPr lang="en-US" b="0" dirty="0">
                <a:solidFill>
                  <a:schemeClr val="bg1"/>
                </a:solidFill>
                <a:latin typeface="Consolas" panose="020B0609020204030204" pitchFamily="49" charset="0"/>
                <a:ea typeface="Menlo" panose="020B0609030804020204" pitchFamily="49" charset="0"/>
                <a:cs typeface="Consolas" panose="020B0609020204030204" pitchFamily="49" charset="0"/>
              </a:rPr>
              <a:t>( </a:t>
            </a:r>
            <a:r>
              <a:rPr lang="en-US" b="0" dirty="0" err="1">
                <a:solidFill>
                  <a:schemeClr val="bg1"/>
                </a:solidFill>
                <a:latin typeface="Consolas" panose="020B0609020204030204" pitchFamily="49" charset="0"/>
                <a:ea typeface="Menlo" panose="020B0609030804020204" pitchFamily="49" charset="0"/>
                <a:cs typeface="Consolas" panose="020B0609020204030204" pitchFamily="49" charset="0"/>
              </a:rPr>
              <a:t>sensitiveAreas</a:t>
            </a:r>
            <a:r>
              <a:rPr lang="en-US" b="0" dirty="0">
                <a:solidFill>
                  <a:schemeClr val="bg1"/>
                </a:solidFill>
                <a:latin typeface="Consolas" panose="020B0609020204030204" pitchFamily="49" charset="0"/>
                <a:ea typeface="Menlo" panose="020B0609030804020204" pitchFamily="49" charset="0"/>
                <a:cs typeface="Consolas" panose="020B0609020204030204" pitchFamily="49" charset="0"/>
              </a:rPr>
              <a:t>, </a:t>
            </a:r>
            <a:r>
              <a:rPr lang="en-US" b="0" dirty="0">
                <a:solidFill>
                  <a:srgbClr val="C00000"/>
                </a:solidFill>
                <a:latin typeface="Consolas" panose="020B0609020204030204" pitchFamily="49" charset="0"/>
                <a:ea typeface="Menlo" panose="020B0609030804020204" pitchFamily="49" charset="0"/>
                <a:cs typeface="Consolas" panose="020B0609020204030204" pitchFamily="49" charset="0"/>
              </a:rPr>
              <a:t>$feature </a:t>
            </a:r>
            <a:r>
              <a:rPr lang="en-US" b="0" dirty="0">
                <a:solidFill>
                  <a:schemeClr val="bg1"/>
                </a:solidFill>
                <a:latin typeface="Consolas" panose="020B0609020204030204" pitchFamily="49" charset="0"/>
                <a:ea typeface="Menlo" panose="020B0609030804020204" pitchFamily="49" charset="0"/>
                <a:cs typeface="Consolas" panose="020B0609020204030204" pitchFamily="49" charset="0"/>
              </a:rPr>
              <a:t>) );</a:t>
            </a:r>
            <a:endParaRPr lang="en-US" sz="2000" b="0" dirty="0">
              <a:solidFill>
                <a:schemeClr val="bg1"/>
              </a:solidFill>
              <a:latin typeface="Consolas" panose="020B0609020204030204" pitchFamily="49" charset="0"/>
              <a:ea typeface="Menlo" panose="020B0609030804020204" pitchFamily="49" charset="0"/>
              <a:cs typeface="Consolas" panose="020B0609020204030204" pitchFamily="49" charset="0"/>
            </a:endParaRPr>
          </a:p>
        </p:txBody>
      </p:sp>
    </p:spTree>
    <p:extLst>
      <p:ext uri="{BB962C8B-B14F-4D97-AF65-F5344CB8AC3E}">
        <p14:creationId xmlns:p14="http://schemas.microsoft.com/office/powerpoint/2010/main" val="336785178"/>
      </p:ext>
    </p:extLst>
  </p:cSld>
  <p:clrMapOvr>
    <a:masterClrMapping/>
  </p:clrMapOvr>
  <p:transition spd="med">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7" name="Group 56">
            <a:extLst>
              <a:ext uri="{FF2B5EF4-FFF2-40B4-BE49-F238E27FC236}">
                <a16:creationId xmlns:a16="http://schemas.microsoft.com/office/drawing/2014/main" id="{346A5DF4-A49C-2F47-A62D-253498D00C9E}"/>
              </a:ext>
            </a:extLst>
          </p:cNvPr>
          <p:cNvGrpSpPr/>
          <p:nvPr/>
        </p:nvGrpSpPr>
        <p:grpSpPr>
          <a:xfrm>
            <a:off x="-11140" y="-16011"/>
            <a:ext cx="12203139" cy="7225075"/>
            <a:chOff x="-11140" y="-16011"/>
            <a:chExt cx="12203139" cy="7225075"/>
          </a:xfrm>
        </p:grpSpPr>
        <p:sp>
          <p:nvSpPr>
            <p:cNvPr id="58" name="gradient background1">
              <a:extLst>
                <a:ext uri="{FF2B5EF4-FFF2-40B4-BE49-F238E27FC236}">
                  <a16:creationId xmlns:a16="http://schemas.microsoft.com/office/drawing/2014/main" id="{5E79C3AC-E440-E544-84DF-2CA57F163E96}"/>
                </a:ext>
              </a:extLst>
            </p:cNvPr>
            <p:cNvSpPr/>
            <p:nvPr/>
          </p:nvSpPr>
          <p:spPr bwMode="auto">
            <a:xfrm>
              <a:off x="0" y="-16011"/>
              <a:ext cx="12191999" cy="6888971"/>
            </a:xfrm>
            <a:prstGeom prst="rect">
              <a:avLst/>
            </a:prstGeom>
            <a:gradFill flip="none" rotWithShape="1">
              <a:gsLst>
                <a:gs pos="61000">
                  <a:srgbClr val="5328C9"/>
                </a:gs>
                <a:gs pos="24000">
                  <a:srgbClr val="863FE4"/>
                </a:gs>
                <a:gs pos="98000">
                  <a:srgbClr val="180C97"/>
                </a:gs>
              </a:gsLst>
              <a:lin ang="20700000" scaled="0"/>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nvGrpSpPr>
            <p:cNvPr id="59" name="Group 58">
              <a:extLst>
                <a:ext uri="{FF2B5EF4-FFF2-40B4-BE49-F238E27FC236}">
                  <a16:creationId xmlns:a16="http://schemas.microsoft.com/office/drawing/2014/main" id="{962464C2-3D26-574C-BEFB-59A074655337}"/>
                </a:ext>
              </a:extLst>
            </p:cNvPr>
            <p:cNvGrpSpPr/>
            <p:nvPr/>
          </p:nvGrpSpPr>
          <p:grpSpPr>
            <a:xfrm>
              <a:off x="-11140" y="2"/>
              <a:ext cx="12199425" cy="7209062"/>
              <a:chOff x="-11140" y="2"/>
              <a:chExt cx="12199425" cy="7209062"/>
            </a:xfrm>
          </p:grpSpPr>
          <p:grpSp>
            <p:nvGrpSpPr>
              <p:cNvPr id="60" name="Group 59">
                <a:extLst>
                  <a:ext uri="{FF2B5EF4-FFF2-40B4-BE49-F238E27FC236}">
                    <a16:creationId xmlns:a16="http://schemas.microsoft.com/office/drawing/2014/main" id="{FD2A61F6-E08A-E64F-AB40-6590948C7F97}"/>
                  </a:ext>
                </a:extLst>
              </p:cNvPr>
              <p:cNvGrpSpPr/>
              <p:nvPr/>
            </p:nvGrpSpPr>
            <p:grpSpPr>
              <a:xfrm>
                <a:off x="-11140" y="2"/>
                <a:ext cx="12199425" cy="6888971"/>
                <a:chOff x="-7428" y="-16011"/>
                <a:chExt cx="12199425" cy="6888971"/>
              </a:xfrm>
            </p:grpSpPr>
            <p:pic>
              <p:nvPicPr>
                <p:cNvPr id="64" name="Picture 63">
                  <a:extLst>
                    <a:ext uri="{FF2B5EF4-FFF2-40B4-BE49-F238E27FC236}">
                      <a16:creationId xmlns:a16="http://schemas.microsoft.com/office/drawing/2014/main" id="{5EEE1651-78D5-C345-9524-31BEFB6A8B4D}"/>
                    </a:ext>
                  </a:extLst>
                </p:cNvPr>
                <p:cNvPicPr>
                  <a:picLocks noChangeAspect="1"/>
                </p:cNvPicPr>
                <p:nvPr/>
              </p:nvPicPr>
              <p:blipFill rotWithShape="1">
                <a:blip r:embed="rId3" cstate="screen">
                  <a:alphaModFix amt="67000"/>
                  <a:extLst>
                    <a:ext uri="{28A0092B-C50C-407E-A947-70E740481C1C}">
                      <a14:useLocalDpi xmlns:a14="http://schemas.microsoft.com/office/drawing/2010/main"/>
                    </a:ext>
                  </a:extLst>
                </a:blip>
                <a:srcRect t="-9940" r="-10727"/>
                <a:stretch/>
              </p:blipFill>
              <p:spPr>
                <a:xfrm>
                  <a:off x="-7428" y="4530812"/>
                  <a:ext cx="3953920" cy="2342148"/>
                </a:xfrm>
                <a:prstGeom prst="rect">
                  <a:avLst/>
                </a:prstGeom>
              </p:spPr>
            </p:pic>
            <p:grpSp>
              <p:nvGrpSpPr>
                <p:cNvPr id="65" name="Group 64">
                  <a:extLst>
                    <a:ext uri="{FF2B5EF4-FFF2-40B4-BE49-F238E27FC236}">
                      <a16:creationId xmlns:a16="http://schemas.microsoft.com/office/drawing/2014/main" id="{E760674A-64BA-804B-BECA-73E7637DAC06}"/>
                    </a:ext>
                  </a:extLst>
                </p:cNvPr>
                <p:cNvGrpSpPr/>
                <p:nvPr/>
              </p:nvGrpSpPr>
              <p:grpSpPr>
                <a:xfrm>
                  <a:off x="10445577" y="-16011"/>
                  <a:ext cx="1746420" cy="1226973"/>
                  <a:chOff x="10445577" y="-16011"/>
                  <a:chExt cx="1746420" cy="1226973"/>
                </a:xfrm>
              </p:grpSpPr>
              <p:pic>
                <p:nvPicPr>
                  <p:cNvPr id="66" name="Picture 65">
                    <a:extLst>
                      <a:ext uri="{FF2B5EF4-FFF2-40B4-BE49-F238E27FC236}">
                        <a16:creationId xmlns:a16="http://schemas.microsoft.com/office/drawing/2014/main" id="{68768035-0A7B-8E4B-979A-6EF14A74FB3F}"/>
                      </a:ext>
                    </a:extLst>
                  </p:cNvPr>
                  <p:cNvPicPr>
                    <a:picLocks noChangeAspect="1"/>
                  </p:cNvPicPr>
                  <p:nvPr/>
                </p:nvPicPr>
                <p:blipFill rotWithShape="1">
                  <a:blip r:embed="rId4" cstate="screen">
                    <a:alphaModFix amt="67000"/>
                    <a:extLst>
                      <a:ext uri="{28A0092B-C50C-407E-A947-70E740481C1C}">
                        <a14:useLocalDpi xmlns:a14="http://schemas.microsoft.com/office/drawing/2010/main"/>
                      </a:ext>
                    </a:extLst>
                  </a:blip>
                  <a:srcRect/>
                  <a:stretch/>
                </p:blipFill>
                <p:spPr>
                  <a:xfrm rot="10800000">
                    <a:off x="10445577" y="-16011"/>
                    <a:ext cx="1746420" cy="1226973"/>
                  </a:xfrm>
                  <a:prstGeom prst="rect">
                    <a:avLst/>
                  </a:prstGeom>
                </p:spPr>
              </p:pic>
              <p:pic>
                <p:nvPicPr>
                  <p:cNvPr id="67" name="Picture 66">
                    <a:extLst>
                      <a:ext uri="{FF2B5EF4-FFF2-40B4-BE49-F238E27FC236}">
                        <a16:creationId xmlns:a16="http://schemas.microsoft.com/office/drawing/2014/main" id="{A14812EE-7152-1147-9369-B3BCC63D8170}"/>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1804990" y="445071"/>
                    <a:ext cx="126139" cy="127007"/>
                  </a:xfrm>
                  <a:prstGeom prst="rect">
                    <a:avLst/>
                  </a:prstGeom>
                </p:spPr>
              </p:pic>
              <p:pic>
                <p:nvPicPr>
                  <p:cNvPr id="68" name="Picture 67">
                    <a:extLst>
                      <a:ext uri="{FF2B5EF4-FFF2-40B4-BE49-F238E27FC236}">
                        <a16:creationId xmlns:a16="http://schemas.microsoft.com/office/drawing/2014/main" id="{63CB71B6-0A1F-EF47-9524-73F61BA0F1C9}"/>
                      </a:ext>
                    </a:extLst>
                  </p:cNvPr>
                  <p:cNvPicPr>
                    <a:picLocks noChangeAspect="1"/>
                  </p:cNvPicPr>
                  <p:nvPr/>
                </p:nvPicPr>
                <p:blipFill>
                  <a:blip r:embed="rId6" cstate="screen">
                    <a:alphaModFix amt="59000"/>
                    <a:extLst>
                      <a:ext uri="{28A0092B-C50C-407E-A947-70E740481C1C}">
                        <a14:useLocalDpi xmlns:a14="http://schemas.microsoft.com/office/drawing/2010/main"/>
                      </a:ext>
                    </a:extLst>
                  </a:blip>
                  <a:stretch>
                    <a:fillRect/>
                  </a:stretch>
                </p:blipFill>
                <p:spPr>
                  <a:xfrm>
                    <a:off x="11653626" y="312322"/>
                    <a:ext cx="77581" cy="78114"/>
                  </a:xfrm>
                  <a:prstGeom prst="rect">
                    <a:avLst/>
                  </a:prstGeom>
                </p:spPr>
              </p:pic>
              <p:pic>
                <p:nvPicPr>
                  <p:cNvPr id="69" name="Picture 68">
                    <a:extLst>
                      <a:ext uri="{FF2B5EF4-FFF2-40B4-BE49-F238E27FC236}">
                        <a16:creationId xmlns:a16="http://schemas.microsoft.com/office/drawing/2014/main" id="{90C6BF58-96C3-2548-8098-12E055F98C8A}"/>
                      </a:ext>
                    </a:extLst>
                  </p:cNvPr>
                  <p:cNvPicPr>
                    <a:picLocks noChangeAspect="1"/>
                  </p:cNvPicPr>
                  <p:nvPr/>
                </p:nvPicPr>
                <p:blipFill>
                  <a:blip r:embed="rId7" cstate="screen">
                    <a:alphaModFix amt="59000"/>
                    <a:extLst>
                      <a:ext uri="{28A0092B-C50C-407E-A947-70E740481C1C}">
                        <a14:useLocalDpi xmlns:a14="http://schemas.microsoft.com/office/drawing/2010/main"/>
                      </a:ext>
                    </a:extLst>
                  </a:blip>
                  <a:stretch>
                    <a:fillRect/>
                  </a:stretch>
                </p:blipFill>
                <p:spPr>
                  <a:xfrm>
                    <a:off x="11571458" y="721420"/>
                    <a:ext cx="59864" cy="60276"/>
                  </a:xfrm>
                  <a:prstGeom prst="rect">
                    <a:avLst/>
                  </a:prstGeom>
                </p:spPr>
              </p:pic>
            </p:grpSp>
          </p:grpSp>
          <p:pic>
            <p:nvPicPr>
              <p:cNvPr id="61" name="Picture 60">
                <a:extLst>
                  <a:ext uri="{FF2B5EF4-FFF2-40B4-BE49-F238E27FC236}">
                    <a16:creationId xmlns:a16="http://schemas.microsoft.com/office/drawing/2014/main" id="{31D0AA1E-2E02-A447-8B65-5E6527AE9D38}"/>
                  </a:ext>
                </a:extLst>
              </p:cNvPr>
              <p:cNvPicPr>
                <a:picLocks noChangeAspect="1"/>
              </p:cNvPicPr>
              <p:nvPr/>
            </p:nvPicPr>
            <p:blipFill>
              <a:blip r:embed="rId8">
                <a:alphaModFix amt="90000"/>
              </a:blip>
              <a:stretch>
                <a:fillRect/>
              </a:stretch>
            </p:blipFill>
            <p:spPr>
              <a:xfrm>
                <a:off x="459373" y="5557701"/>
                <a:ext cx="1526260" cy="1651363"/>
              </a:xfrm>
              <a:prstGeom prst="rect">
                <a:avLst/>
              </a:prstGeom>
            </p:spPr>
          </p:pic>
          <p:pic>
            <p:nvPicPr>
              <p:cNvPr id="62" name="Picture 61">
                <a:extLst>
                  <a:ext uri="{FF2B5EF4-FFF2-40B4-BE49-F238E27FC236}">
                    <a16:creationId xmlns:a16="http://schemas.microsoft.com/office/drawing/2014/main" id="{C1634382-FB3D-224E-A489-2D3CA2D5316F}"/>
                  </a:ext>
                </a:extLst>
              </p:cNvPr>
              <p:cNvPicPr>
                <a:picLocks noChangeAspect="1"/>
              </p:cNvPicPr>
              <p:nvPr/>
            </p:nvPicPr>
            <p:blipFill>
              <a:blip r:embed="rId8">
                <a:alphaModFix amt="81000"/>
              </a:blip>
              <a:stretch>
                <a:fillRect/>
              </a:stretch>
            </p:blipFill>
            <p:spPr>
              <a:xfrm>
                <a:off x="200791" y="5023583"/>
                <a:ext cx="566651" cy="613097"/>
              </a:xfrm>
              <a:prstGeom prst="rect">
                <a:avLst/>
              </a:prstGeom>
            </p:spPr>
          </p:pic>
          <p:pic>
            <p:nvPicPr>
              <p:cNvPr id="63" name="Picture 62">
                <a:extLst>
                  <a:ext uri="{FF2B5EF4-FFF2-40B4-BE49-F238E27FC236}">
                    <a16:creationId xmlns:a16="http://schemas.microsoft.com/office/drawing/2014/main" id="{764EECCB-CC81-C14A-9926-8FAA480F56DB}"/>
                  </a:ext>
                </a:extLst>
              </p:cNvPr>
              <p:cNvPicPr>
                <a:picLocks noChangeAspect="1"/>
              </p:cNvPicPr>
              <p:nvPr/>
            </p:nvPicPr>
            <p:blipFill>
              <a:blip r:embed="rId9">
                <a:alphaModFix amt="73000"/>
              </a:blip>
              <a:stretch>
                <a:fillRect/>
              </a:stretch>
            </p:blipFill>
            <p:spPr>
              <a:xfrm>
                <a:off x="2250821" y="5636680"/>
                <a:ext cx="384123" cy="415268"/>
              </a:xfrm>
              <a:prstGeom prst="rect">
                <a:avLst/>
              </a:prstGeom>
            </p:spPr>
          </p:pic>
        </p:grpSp>
      </p:grpSp>
      <p:sp>
        <p:nvSpPr>
          <p:cNvPr id="7" name="Title 2"/>
          <p:cNvSpPr>
            <a:spLocks noGrp="1"/>
          </p:cNvSpPr>
          <p:nvPr>
            <p:ph type="title"/>
          </p:nvPr>
        </p:nvSpPr>
        <p:spPr>
          <a:xfrm>
            <a:off x="1033384" y="3015270"/>
            <a:ext cx="8683723" cy="1015663"/>
          </a:xfrm>
        </p:spPr>
        <p:txBody>
          <a:bodyPr/>
          <a:lstStyle/>
          <a:p>
            <a:r>
              <a:rPr lang="en-GB" sz="6600" dirty="0"/>
              <a:t>Demos</a:t>
            </a:r>
            <a:endParaRPr lang="en-US" sz="3600" dirty="0"/>
          </a:p>
        </p:txBody>
      </p:sp>
      <p:pic>
        <p:nvPicPr>
          <p:cNvPr id="8" name="Picture 7" descr="Screen Shot 2017-02-24 at 9.46.40 AM.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375246" y="396032"/>
            <a:ext cx="3383840" cy="2217102"/>
          </a:xfrm>
          <a:prstGeom prst="rect">
            <a:avLst/>
          </a:prstGeom>
        </p:spPr>
      </p:pic>
      <p:pic>
        <p:nvPicPr>
          <p:cNvPr id="9" name="Picture 8" descr="Screen Shot 2017-02-24 at 9.44.03 AM.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904059" y="1295641"/>
            <a:ext cx="2979559" cy="2217102"/>
          </a:xfrm>
          <a:prstGeom prst="rect">
            <a:avLst/>
          </a:prstGeom>
        </p:spPr>
      </p:pic>
      <p:pic>
        <p:nvPicPr>
          <p:cNvPr id="10" name="Picture 9" descr="Screen Shot 2017-02-24 at 9.44.16 AM.pn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035713" y="2732670"/>
            <a:ext cx="2979559" cy="2178437"/>
          </a:xfrm>
          <a:prstGeom prst="rect">
            <a:avLst/>
          </a:prstGeom>
        </p:spPr>
      </p:pic>
      <p:pic>
        <p:nvPicPr>
          <p:cNvPr id="11" name="Picture 10" descr="Screen Shot 2017-02-24 at 9.47.01 AM.png"/>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322343" y="4600133"/>
            <a:ext cx="2994866" cy="2142437"/>
          </a:xfrm>
          <a:prstGeom prst="rect">
            <a:avLst/>
          </a:prstGeom>
        </p:spPr>
      </p:pic>
      <p:pic>
        <p:nvPicPr>
          <p:cNvPr id="12" name="Picture 11" descr="arcade-bivariate-color.png"/>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110006" y="4461810"/>
            <a:ext cx="2794053" cy="2142437"/>
          </a:xfrm>
          <a:prstGeom prst="rect">
            <a:avLst/>
          </a:prstGeom>
        </p:spPr>
      </p:pic>
      <p:pic>
        <p:nvPicPr>
          <p:cNvPr id="13" name="Picture 12" descr="Screen Shot 2017-02-24 at 9.43.40 AM.png"/>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7483700" y="4260612"/>
            <a:ext cx="3104026" cy="2142436"/>
          </a:xfrm>
          <a:prstGeom prst="rect">
            <a:avLst/>
          </a:prstGeom>
        </p:spPr>
      </p:pic>
      <p:pic>
        <p:nvPicPr>
          <p:cNvPr id="14" name="Picture 13" descr="Screen Shot 2017-02-24 at 9.46.11 AM.png"/>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3005172" y="187090"/>
            <a:ext cx="2725842" cy="2217102"/>
          </a:xfrm>
          <a:prstGeom prst="rect">
            <a:avLst/>
          </a:prstGeom>
        </p:spPr>
      </p:pic>
    </p:spTree>
    <p:extLst>
      <p:ext uri="{BB962C8B-B14F-4D97-AF65-F5344CB8AC3E}">
        <p14:creationId xmlns:p14="http://schemas.microsoft.com/office/powerpoint/2010/main" val="366936926"/>
      </p:ext>
    </p:extLst>
  </p:cSld>
  <p:clrMapOvr>
    <a:masterClrMapping/>
  </p:clrMapOvr>
  <p:transition spd="med">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Group 37">
            <a:extLst>
              <a:ext uri="{FF2B5EF4-FFF2-40B4-BE49-F238E27FC236}">
                <a16:creationId xmlns:a16="http://schemas.microsoft.com/office/drawing/2014/main" id="{A245B21D-D2CA-AD46-9CB2-D28C25673C50}"/>
              </a:ext>
            </a:extLst>
          </p:cNvPr>
          <p:cNvGrpSpPr/>
          <p:nvPr/>
        </p:nvGrpSpPr>
        <p:grpSpPr>
          <a:xfrm>
            <a:off x="-7429" y="0"/>
            <a:ext cx="12206856" cy="6885432"/>
            <a:chOff x="-7429" y="0"/>
            <a:chExt cx="12206856" cy="6885432"/>
          </a:xfrm>
        </p:grpSpPr>
        <p:sp>
          <p:nvSpPr>
            <p:cNvPr id="39" name="shading (lower right)">
              <a:extLst>
                <a:ext uri="{FF2B5EF4-FFF2-40B4-BE49-F238E27FC236}">
                  <a16:creationId xmlns:a16="http://schemas.microsoft.com/office/drawing/2014/main" id="{697B2D70-BDE5-9840-8DB7-F5707EF4C6CB}"/>
                </a:ext>
              </a:extLst>
            </p:cNvPr>
            <p:cNvSpPr/>
            <p:nvPr/>
          </p:nvSpPr>
          <p:spPr bwMode="auto">
            <a:xfrm>
              <a:off x="0" y="0"/>
              <a:ext cx="12199427" cy="6885432"/>
            </a:xfrm>
            <a:prstGeom prst="rect">
              <a:avLst/>
            </a:prstGeom>
            <a:gradFill flip="none" rotWithShape="1">
              <a:gsLst>
                <a:gs pos="13000">
                  <a:srgbClr val="0F228C"/>
                </a:gs>
                <a:gs pos="60000">
                  <a:srgbClr val="5825D1"/>
                </a:gs>
                <a:gs pos="0">
                  <a:srgbClr val="07157F"/>
                </a:gs>
              </a:gsLst>
              <a:lin ang="150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nvGrpSpPr>
            <p:cNvPr id="40" name="Group 39">
              <a:extLst>
                <a:ext uri="{FF2B5EF4-FFF2-40B4-BE49-F238E27FC236}">
                  <a16:creationId xmlns:a16="http://schemas.microsoft.com/office/drawing/2014/main" id="{FD942C36-7E20-D649-8E7E-0385C9C2634B}"/>
                </a:ext>
              </a:extLst>
            </p:cNvPr>
            <p:cNvGrpSpPr/>
            <p:nvPr/>
          </p:nvGrpSpPr>
          <p:grpSpPr>
            <a:xfrm>
              <a:off x="0" y="0"/>
              <a:ext cx="12192000" cy="6858000"/>
              <a:chOff x="0" y="0"/>
              <a:chExt cx="12192000" cy="6858000"/>
            </a:xfrm>
          </p:grpSpPr>
          <p:grpSp>
            <p:nvGrpSpPr>
              <p:cNvPr id="42" name="Group 41" hidden="1">
                <a:extLst>
                  <a:ext uri="{FF2B5EF4-FFF2-40B4-BE49-F238E27FC236}">
                    <a16:creationId xmlns:a16="http://schemas.microsoft.com/office/drawing/2014/main" id="{858F7AF9-BC1F-9E43-8415-75573FED5A6F}"/>
                  </a:ext>
                </a:extLst>
              </p:cNvPr>
              <p:cNvGrpSpPr/>
              <p:nvPr/>
            </p:nvGrpSpPr>
            <p:grpSpPr>
              <a:xfrm>
                <a:off x="0" y="0"/>
                <a:ext cx="12192000" cy="6858000"/>
                <a:chOff x="0" y="0"/>
                <a:chExt cx="12192000" cy="6858000"/>
              </a:xfrm>
            </p:grpSpPr>
            <p:sp>
              <p:nvSpPr>
                <p:cNvPr id="60" name="Rectangle 59">
                  <a:extLst>
                    <a:ext uri="{FF2B5EF4-FFF2-40B4-BE49-F238E27FC236}">
                      <a16:creationId xmlns:a16="http://schemas.microsoft.com/office/drawing/2014/main" id="{AF6A7AA1-3650-8641-A106-F86717F34E71}"/>
                    </a:ext>
                  </a:extLst>
                </p:cNvPr>
                <p:cNvSpPr/>
                <p:nvPr/>
              </p:nvSpPr>
              <p:spPr bwMode="auto">
                <a:xfrm>
                  <a:off x="0" y="0"/>
                  <a:ext cx="12192000" cy="6858000"/>
                </a:xfrm>
                <a:prstGeom prst="rect">
                  <a:avLst/>
                </a:prstGeom>
                <a:gradFill>
                  <a:gsLst>
                    <a:gs pos="35000">
                      <a:srgbClr val="143F95"/>
                    </a:gs>
                    <a:gs pos="82000">
                      <a:srgbClr val="0E53C1"/>
                    </a:gs>
                    <a:gs pos="7000">
                      <a:srgbClr val="1E3073"/>
                    </a:gs>
                  </a:gsLst>
                  <a:path path="circle">
                    <a:fillToRect t="100000" r="100000"/>
                  </a:path>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61" name="Picture 60">
                  <a:extLst>
                    <a:ext uri="{FF2B5EF4-FFF2-40B4-BE49-F238E27FC236}">
                      <a16:creationId xmlns:a16="http://schemas.microsoft.com/office/drawing/2014/main" id="{36E235ED-F799-6A41-BAF0-486E67033CA7}"/>
                    </a:ext>
                  </a:extLst>
                </p:cNvPr>
                <p:cNvPicPr>
                  <a:picLocks noChangeAspect="1"/>
                </p:cNvPicPr>
                <p:nvPr/>
              </p:nvPicPr>
              <p:blipFill rotWithShape="1">
                <a:blip r:embed="rId3" cstate="screen">
                  <a:duotone>
                    <a:prstClr val="black"/>
                    <a:schemeClr val="accent4">
                      <a:tint val="45000"/>
                      <a:satMod val="400000"/>
                    </a:schemeClr>
                  </a:duotone>
                  <a:alphaModFix amt="41000"/>
                  <a:extLst>
                    <a:ext uri="{28A0092B-C50C-407E-A947-70E740481C1C}">
                      <a14:useLocalDpi xmlns:a14="http://schemas.microsoft.com/office/drawing/2010/main"/>
                    </a:ext>
                  </a:extLst>
                </a:blip>
                <a:srcRect/>
                <a:stretch/>
              </p:blipFill>
              <p:spPr>
                <a:xfrm>
                  <a:off x="9021" y="4810991"/>
                  <a:ext cx="2930236" cy="2047009"/>
                </a:xfrm>
                <a:prstGeom prst="rect">
                  <a:avLst/>
                </a:prstGeom>
              </p:spPr>
            </p:pic>
          </p:grpSp>
          <p:grpSp>
            <p:nvGrpSpPr>
              <p:cNvPr id="43" name="Group 42">
                <a:extLst>
                  <a:ext uri="{FF2B5EF4-FFF2-40B4-BE49-F238E27FC236}">
                    <a16:creationId xmlns:a16="http://schemas.microsoft.com/office/drawing/2014/main" id="{C4561511-1477-D549-8F64-77AE9E5D6D64}"/>
                  </a:ext>
                </a:extLst>
              </p:cNvPr>
              <p:cNvGrpSpPr/>
              <p:nvPr/>
            </p:nvGrpSpPr>
            <p:grpSpPr>
              <a:xfrm>
                <a:off x="208303" y="146055"/>
                <a:ext cx="11731071" cy="6595922"/>
                <a:chOff x="208303" y="146055"/>
                <a:chExt cx="11731071" cy="6595922"/>
              </a:xfrm>
            </p:grpSpPr>
            <p:grpSp>
              <p:nvGrpSpPr>
                <p:cNvPr id="44" name="Group 43">
                  <a:extLst>
                    <a:ext uri="{FF2B5EF4-FFF2-40B4-BE49-F238E27FC236}">
                      <a16:creationId xmlns:a16="http://schemas.microsoft.com/office/drawing/2014/main" id="{CAB00A2F-36AC-5947-9352-D3899D6D7A07}"/>
                    </a:ext>
                  </a:extLst>
                </p:cNvPr>
                <p:cNvGrpSpPr/>
                <p:nvPr/>
              </p:nvGrpSpPr>
              <p:grpSpPr>
                <a:xfrm>
                  <a:off x="11604987" y="146055"/>
                  <a:ext cx="334387" cy="435843"/>
                  <a:chOff x="11604987" y="146055"/>
                  <a:chExt cx="334387" cy="435843"/>
                </a:xfrm>
              </p:grpSpPr>
              <p:grpSp>
                <p:nvGrpSpPr>
                  <p:cNvPr id="52" name="Group 51">
                    <a:extLst>
                      <a:ext uri="{FF2B5EF4-FFF2-40B4-BE49-F238E27FC236}">
                        <a16:creationId xmlns:a16="http://schemas.microsoft.com/office/drawing/2014/main" id="{41593D74-235E-9E49-BD5F-7B186CCF7FE8}"/>
                      </a:ext>
                    </a:extLst>
                  </p:cNvPr>
                  <p:cNvGrpSpPr>
                    <a:grpSpLocks noChangeAspect="1"/>
                  </p:cNvGrpSpPr>
                  <p:nvPr/>
                </p:nvGrpSpPr>
                <p:grpSpPr>
                  <a:xfrm>
                    <a:off x="11770125" y="399018"/>
                    <a:ext cx="169249" cy="182880"/>
                    <a:chOff x="7310041" y="760941"/>
                    <a:chExt cx="1043386" cy="1127422"/>
                  </a:xfrm>
                </p:grpSpPr>
                <p:sp>
                  <p:nvSpPr>
                    <p:cNvPr id="57" name="Freeform 56">
                      <a:extLst>
                        <a:ext uri="{FF2B5EF4-FFF2-40B4-BE49-F238E27FC236}">
                          <a16:creationId xmlns:a16="http://schemas.microsoft.com/office/drawing/2014/main" id="{C3D7829E-53E0-7B4C-8505-3DF863153B0C}"/>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58" name="Rectangle 57">
                      <a:extLst>
                        <a:ext uri="{FF2B5EF4-FFF2-40B4-BE49-F238E27FC236}">
                          <a16:creationId xmlns:a16="http://schemas.microsoft.com/office/drawing/2014/main" id="{F274CB57-6C10-E944-B741-CAFABEBCB4F7}"/>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59" name="Rectangle 58">
                      <a:extLst>
                        <a:ext uri="{FF2B5EF4-FFF2-40B4-BE49-F238E27FC236}">
                          <a16:creationId xmlns:a16="http://schemas.microsoft.com/office/drawing/2014/main" id="{DAE71D2C-4661-1C4B-821A-B5D27F388BA1}"/>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grpSp>
                <p:nvGrpSpPr>
                  <p:cNvPr id="53" name="Group 52">
                    <a:extLst>
                      <a:ext uri="{FF2B5EF4-FFF2-40B4-BE49-F238E27FC236}">
                        <a16:creationId xmlns:a16="http://schemas.microsoft.com/office/drawing/2014/main" id="{48D6AFBB-58F4-DC42-BE1D-26BBECB254D4}"/>
                      </a:ext>
                    </a:extLst>
                  </p:cNvPr>
                  <p:cNvGrpSpPr>
                    <a:grpSpLocks noChangeAspect="1"/>
                  </p:cNvGrpSpPr>
                  <p:nvPr/>
                </p:nvGrpSpPr>
                <p:grpSpPr>
                  <a:xfrm>
                    <a:off x="11604987" y="146055"/>
                    <a:ext cx="73152" cy="73152"/>
                    <a:chOff x="7310041" y="760941"/>
                    <a:chExt cx="1043386" cy="1127422"/>
                  </a:xfrm>
                </p:grpSpPr>
                <p:sp>
                  <p:nvSpPr>
                    <p:cNvPr id="54" name="Freeform 53">
                      <a:extLst>
                        <a:ext uri="{FF2B5EF4-FFF2-40B4-BE49-F238E27FC236}">
                          <a16:creationId xmlns:a16="http://schemas.microsoft.com/office/drawing/2014/main" id="{499934F9-26F7-834E-BCF2-CC0339E8E3B8}"/>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55" name="Rectangle 54">
                      <a:extLst>
                        <a:ext uri="{FF2B5EF4-FFF2-40B4-BE49-F238E27FC236}">
                          <a16:creationId xmlns:a16="http://schemas.microsoft.com/office/drawing/2014/main" id="{A8517937-67B7-D740-BD6D-098669ABE6FD}"/>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56" name="Rectangle 55">
                      <a:extLst>
                        <a:ext uri="{FF2B5EF4-FFF2-40B4-BE49-F238E27FC236}">
                          <a16:creationId xmlns:a16="http://schemas.microsoft.com/office/drawing/2014/main" id="{4E9DE70D-8029-9E4E-9A02-9DDD4A0D3A34}"/>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grpSp>
            <p:grpSp>
              <p:nvGrpSpPr>
                <p:cNvPr id="45" name="Group 44">
                  <a:extLst>
                    <a:ext uri="{FF2B5EF4-FFF2-40B4-BE49-F238E27FC236}">
                      <a16:creationId xmlns:a16="http://schemas.microsoft.com/office/drawing/2014/main" id="{98EA339B-8371-A944-8F0D-0A3F881EA9A5}"/>
                    </a:ext>
                  </a:extLst>
                </p:cNvPr>
                <p:cNvGrpSpPr/>
                <p:nvPr/>
              </p:nvGrpSpPr>
              <p:grpSpPr>
                <a:xfrm>
                  <a:off x="208303" y="5787704"/>
                  <a:ext cx="437544" cy="389381"/>
                  <a:chOff x="9178262" y="1315181"/>
                  <a:chExt cx="437544" cy="389381"/>
                </a:xfrm>
              </p:grpSpPr>
              <p:pic>
                <p:nvPicPr>
                  <p:cNvPr id="50" name="Picture 49">
                    <a:extLst>
                      <a:ext uri="{FF2B5EF4-FFF2-40B4-BE49-F238E27FC236}">
                        <a16:creationId xmlns:a16="http://schemas.microsoft.com/office/drawing/2014/main" id="{27B647E8-B347-D146-B4A2-65F3898BBB1D}"/>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9445759" y="1521682"/>
                    <a:ext cx="170047" cy="182880"/>
                  </a:xfrm>
                  <a:prstGeom prst="rect">
                    <a:avLst/>
                  </a:prstGeom>
                </p:spPr>
              </p:pic>
              <p:pic>
                <p:nvPicPr>
                  <p:cNvPr id="51" name="Picture 50">
                    <a:extLst>
                      <a:ext uri="{FF2B5EF4-FFF2-40B4-BE49-F238E27FC236}">
                        <a16:creationId xmlns:a16="http://schemas.microsoft.com/office/drawing/2014/main" id="{F749CEE2-152E-0144-8137-A897F881F3C1}"/>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9178262" y="1315181"/>
                    <a:ext cx="85024" cy="91440"/>
                  </a:xfrm>
                  <a:prstGeom prst="rect">
                    <a:avLst/>
                  </a:prstGeom>
                </p:spPr>
              </p:pic>
            </p:grpSp>
            <p:grpSp>
              <p:nvGrpSpPr>
                <p:cNvPr id="46" name="Group 45">
                  <a:extLst>
                    <a:ext uri="{FF2B5EF4-FFF2-40B4-BE49-F238E27FC236}">
                      <a16:creationId xmlns:a16="http://schemas.microsoft.com/office/drawing/2014/main" id="{47D43524-7462-C94D-9F47-7A6019CF5235}"/>
                    </a:ext>
                  </a:extLst>
                </p:cNvPr>
                <p:cNvGrpSpPr/>
                <p:nvPr/>
              </p:nvGrpSpPr>
              <p:grpSpPr>
                <a:xfrm>
                  <a:off x="250899" y="6421937"/>
                  <a:ext cx="669934" cy="274320"/>
                  <a:chOff x="9445759" y="1430242"/>
                  <a:chExt cx="669934" cy="274320"/>
                </a:xfrm>
              </p:grpSpPr>
              <p:pic>
                <p:nvPicPr>
                  <p:cNvPr id="48" name="Picture 47">
                    <a:extLst>
                      <a:ext uri="{FF2B5EF4-FFF2-40B4-BE49-F238E27FC236}">
                        <a16:creationId xmlns:a16="http://schemas.microsoft.com/office/drawing/2014/main" id="{F2ADF2DE-7337-694D-BEDC-BA21419E39A2}"/>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9445759" y="1521682"/>
                    <a:ext cx="170047" cy="182880"/>
                  </a:xfrm>
                  <a:prstGeom prst="rect">
                    <a:avLst/>
                  </a:prstGeom>
                </p:spPr>
              </p:pic>
              <p:pic>
                <p:nvPicPr>
                  <p:cNvPr id="49" name="Picture 48">
                    <a:extLst>
                      <a:ext uri="{FF2B5EF4-FFF2-40B4-BE49-F238E27FC236}">
                        <a16:creationId xmlns:a16="http://schemas.microsoft.com/office/drawing/2014/main" id="{770B8027-7FA2-D743-B6B7-F4298DB05C0B}"/>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0030669" y="1430242"/>
                    <a:ext cx="85024" cy="91440"/>
                  </a:xfrm>
                  <a:prstGeom prst="rect">
                    <a:avLst/>
                  </a:prstGeom>
                </p:spPr>
              </p:pic>
            </p:grpSp>
            <p:pic>
              <p:nvPicPr>
                <p:cNvPr id="47" name="Picture 46">
                  <a:extLst>
                    <a:ext uri="{FF2B5EF4-FFF2-40B4-BE49-F238E27FC236}">
                      <a16:creationId xmlns:a16="http://schemas.microsoft.com/office/drawing/2014/main" id="{5D749072-5BEC-1D40-A9F2-8419F694BF89}"/>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118384" y="6650537"/>
                  <a:ext cx="85024" cy="91440"/>
                </a:xfrm>
                <a:prstGeom prst="rect">
                  <a:avLst/>
                </a:prstGeom>
              </p:spPr>
            </p:pic>
          </p:grpSp>
        </p:grpSp>
        <p:pic>
          <p:nvPicPr>
            <p:cNvPr id="41" name="Picture 40">
              <a:extLst>
                <a:ext uri="{FF2B5EF4-FFF2-40B4-BE49-F238E27FC236}">
                  <a16:creationId xmlns:a16="http://schemas.microsoft.com/office/drawing/2014/main" id="{80D2B2C6-CB0D-D748-B569-7F49CF239E7B}"/>
                </a:ext>
              </a:extLst>
            </p:cNvPr>
            <p:cNvPicPr>
              <a:picLocks noChangeAspect="1"/>
            </p:cNvPicPr>
            <p:nvPr/>
          </p:nvPicPr>
          <p:blipFill rotWithShape="1">
            <a:blip r:embed="rId6" cstate="screen">
              <a:alphaModFix amt="67000"/>
              <a:extLst>
                <a:ext uri="{28A0092B-C50C-407E-A947-70E740481C1C}">
                  <a14:useLocalDpi xmlns:a14="http://schemas.microsoft.com/office/drawing/2010/main"/>
                </a:ext>
              </a:extLst>
            </a:blip>
            <a:srcRect t="-58345"/>
            <a:stretch/>
          </p:blipFill>
          <p:spPr>
            <a:xfrm>
              <a:off x="-7429" y="5029200"/>
              <a:ext cx="3162521" cy="1849829"/>
            </a:xfrm>
            <a:prstGeom prst="rect">
              <a:avLst/>
            </a:prstGeom>
          </p:spPr>
        </p:pic>
      </p:grpSp>
      <p:sp>
        <p:nvSpPr>
          <p:cNvPr id="6" name="Title 1"/>
          <p:cNvSpPr>
            <a:spLocks noGrp="1"/>
          </p:cNvSpPr>
          <p:nvPr>
            <p:ph type="title"/>
          </p:nvPr>
        </p:nvSpPr>
        <p:spPr>
          <a:xfrm>
            <a:off x="685800" y="363135"/>
            <a:ext cx="10826496" cy="492443"/>
          </a:xfrm>
        </p:spPr>
        <p:txBody>
          <a:bodyPr/>
          <a:lstStyle/>
          <a:p>
            <a:r>
              <a:rPr lang="en-US" sz="3200" dirty="0"/>
              <a:t>Arcade Purpose</a:t>
            </a:r>
            <a:endParaRPr lang="en-GB" sz="3200" dirty="0"/>
          </a:p>
        </p:txBody>
      </p:sp>
      <p:sp>
        <p:nvSpPr>
          <p:cNvPr id="7" name="Content Placeholder 2"/>
          <p:cNvSpPr>
            <a:spLocks noGrp="1"/>
          </p:cNvSpPr>
          <p:nvPr>
            <p:ph sz="half" idx="2"/>
          </p:nvPr>
        </p:nvSpPr>
        <p:spPr>
          <a:xfrm>
            <a:off x="813404" y="1401300"/>
            <a:ext cx="10571287" cy="2124287"/>
          </a:xfrm>
        </p:spPr>
        <p:txBody>
          <a:bodyPr/>
          <a:lstStyle/>
          <a:p>
            <a:r>
              <a:rPr lang="en-GB" sz="2400" dirty="0"/>
              <a:t>Arcade is NOT intended to be a full programming / scripting language</a:t>
            </a:r>
          </a:p>
          <a:p>
            <a:r>
              <a:rPr lang="en-GB" sz="2400" dirty="0"/>
              <a:t>Arcade is NOT JavaScript</a:t>
            </a:r>
          </a:p>
          <a:p>
            <a:endParaRPr lang="en-GB" sz="2000" dirty="0"/>
          </a:p>
          <a:p>
            <a:pPr marL="800100" lvl="1" indent="-342900">
              <a:buFont typeface="Arial" panose="020B0604020202020204" pitchFamily="34" charset="0"/>
              <a:buChar char="•"/>
            </a:pPr>
            <a:r>
              <a:rPr lang="en-GB" sz="2400" dirty="0"/>
              <a:t>Goal – lightweight and simple</a:t>
            </a:r>
          </a:p>
          <a:p>
            <a:pPr marL="800100" lvl="1" indent="-342900">
              <a:buFont typeface="Arial" panose="020B0604020202020204" pitchFamily="34" charset="0"/>
              <a:buChar char="•"/>
            </a:pPr>
            <a:r>
              <a:rPr lang="en-GB" sz="2400" dirty="0"/>
              <a:t>Equivalent to a spreadsheet cell calculation</a:t>
            </a:r>
          </a:p>
          <a:p>
            <a:pPr marL="800100" lvl="1" indent="-342900">
              <a:buFont typeface="Arial" panose="020B0604020202020204" pitchFamily="34" charset="0"/>
              <a:buChar char="•"/>
            </a:pPr>
            <a:r>
              <a:rPr lang="en-GB" sz="2400" dirty="0"/>
              <a:t>Designed for web maps and web scenes (ArcGIS Pro/JS API/Runtime)</a:t>
            </a:r>
            <a:endParaRPr lang="en-GB" sz="2000" dirty="0"/>
          </a:p>
          <a:p>
            <a:pPr marL="283464" lvl="1" indent="0">
              <a:buNone/>
            </a:pPr>
            <a:endParaRPr lang="en-GB" sz="2400" dirty="0"/>
          </a:p>
          <a:p>
            <a:r>
              <a:rPr lang="en-GB" sz="1800" dirty="0">
                <a:solidFill>
                  <a:schemeClr val="accent3">
                    <a:lumMod val="60000"/>
                    <a:lumOff val="40000"/>
                  </a:schemeClr>
                </a:solidFill>
              </a:rPr>
              <a:t>Not a replacement for Python for geoprocessing and automation</a:t>
            </a:r>
          </a:p>
        </p:txBody>
      </p:sp>
      <p:graphicFrame>
        <p:nvGraphicFramePr>
          <p:cNvPr id="8" name="Diagram 7"/>
          <p:cNvGraphicFramePr/>
          <p:nvPr/>
        </p:nvGraphicFramePr>
        <p:xfrm>
          <a:off x="1359499" y="3856501"/>
          <a:ext cx="9475470" cy="1769956"/>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4249706619"/>
      </p:ext>
    </p:extLst>
  </p:cSld>
  <p:clrMapOvr>
    <a:masterClrMapping/>
  </p:clrMapOvr>
  <p:transition spd="med">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2429BE78-D278-AE47-B9DD-7D83A105A50A}"/>
              </a:ext>
            </a:extLst>
          </p:cNvPr>
          <p:cNvGrpSpPr/>
          <p:nvPr/>
        </p:nvGrpSpPr>
        <p:grpSpPr>
          <a:xfrm>
            <a:off x="-11140" y="-16011"/>
            <a:ext cx="12203139" cy="7225075"/>
            <a:chOff x="-11140" y="-16011"/>
            <a:chExt cx="12203139" cy="7225075"/>
          </a:xfrm>
        </p:grpSpPr>
        <p:sp>
          <p:nvSpPr>
            <p:cNvPr id="19" name="gradient background1">
              <a:extLst>
                <a:ext uri="{FF2B5EF4-FFF2-40B4-BE49-F238E27FC236}">
                  <a16:creationId xmlns:a16="http://schemas.microsoft.com/office/drawing/2014/main" id="{4B0A2634-FF4A-C24B-990D-C7E87F145049}"/>
                </a:ext>
              </a:extLst>
            </p:cNvPr>
            <p:cNvSpPr/>
            <p:nvPr/>
          </p:nvSpPr>
          <p:spPr bwMode="auto">
            <a:xfrm>
              <a:off x="0" y="-16011"/>
              <a:ext cx="12191999" cy="6888971"/>
            </a:xfrm>
            <a:prstGeom prst="rect">
              <a:avLst/>
            </a:prstGeom>
            <a:gradFill flip="none" rotWithShape="1">
              <a:gsLst>
                <a:gs pos="61000">
                  <a:srgbClr val="5328C9"/>
                </a:gs>
                <a:gs pos="24000">
                  <a:srgbClr val="863FE4"/>
                </a:gs>
                <a:gs pos="98000">
                  <a:srgbClr val="180C97"/>
                </a:gs>
              </a:gsLst>
              <a:lin ang="20700000" scaled="0"/>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nvGrpSpPr>
            <p:cNvPr id="20" name="Group 19">
              <a:extLst>
                <a:ext uri="{FF2B5EF4-FFF2-40B4-BE49-F238E27FC236}">
                  <a16:creationId xmlns:a16="http://schemas.microsoft.com/office/drawing/2014/main" id="{155D0723-65B1-424A-A039-E9E8F0396A6B}"/>
                </a:ext>
              </a:extLst>
            </p:cNvPr>
            <p:cNvGrpSpPr/>
            <p:nvPr/>
          </p:nvGrpSpPr>
          <p:grpSpPr>
            <a:xfrm>
              <a:off x="-11140" y="2"/>
              <a:ext cx="12199425" cy="7209062"/>
              <a:chOff x="-11140" y="2"/>
              <a:chExt cx="12199425" cy="7209062"/>
            </a:xfrm>
          </p:grpSpPr>
          <p:grpSp>
            <p:nvGrpSpPr>
              <p:cNvPr id="22" name="Group 21">
                <a:extLst>
                  <a:ext uri="{FF2B5EF4-FFF2-40B4-BE49-F238E27FC236}">
                    <a16:creationId xmlns:a16="http://schemas.microsoft.com/office/drawing/2014/main" id="{F3990DA4-7953-E84D-B411-610367A6CC4B}"/>
                  </a:ext>
                </a:extLst>
              </p:cNvPr>
              <p:cNvGrpSpPr/>
              <p:nvPr/>
            </p:nvGrpSpPr>
            <p:grpSpPr>
              <a:xfrm>
                <a:off x="-11140" y="2"/>
                <a:ext cx="12199425" cy="6888971"/>
                <a:chOff x="-7428" y="-16011"/>
                <a:chExt cx="12199425" cy="6888971"/>
              </a:xfrm>
            </p:grpSpPr>
            <p:pic>
              <p:nvPicPr>
                <p:cNvPr id="28" name="Picture 27">
                  <a:extLst>
                    <a:ext uri="{FF2B5EF4-FFF2-40B4-BE49-F238E27FC236}">
                      <a16:creationId xmlns:a16="http://schemas.microsoft.com/office/drawing/2014/main" id="{6986D5C9-2796-9F4C-9AB1-EF52D552A5D1}"/>
                    </a:ext>
                  </a:extLst>
                </p:cNvPr>
                <p:cNvPicPr>
                  <a:picLocks noChangeAspect="1"/>
                </p:cNvPicPr>
                <p:nvPr/>
              </p:nvPicPr>
              <p:blipFill rotWithShape="1">
                <a:blip r:embed="rId3" cstate="screen">
                  <a:alphaModFix amt="67000"/>
                  <a:extLst>
                    <a:ext uri="{28A0092B-C50C-407E-A947-70E740481C1C}">
                      <a14:useLocalDpi xmlns:a14="http://schemas.microsoft.com/office/drawing/2010/main"/>
                    </a:ext>
                  </a:extLst>
                </a:blip>
                <a:srcRect t="-9940" r="-10727"/>
                <a:stretch/>
              </p:blipFill>
              <p:spPr>
                <a:xfrm>
                  <a:off x="-7428" y="4530812"/>
                  <a:ext cx="3953920" cy="2342148"/>
                </a:xfrm>
                <a:prstGeom prst="rect">
                  <a:avLst/>
                </a:prstGeom>
              </p:spPr>
            </p:pic>
            <p:grpSp>
              <p:nvGrpSpPr>
                <p:cNvPr id="29" name="Group 28">
                  <a:extLst>
                    <a:ext uri="{FF2B5EF4-FFF2-40B4-BE49-F238E27FC236}">
                      <a16:creationId xmlns:a16="http://schemas.microsoft.com/office/drawing/2014/main" id="{8C659DC1-494D-7840-98B5-B772381CC2A0}"/>
                    </a:ext>
                  </a:extLst>
                </p:cNvPr>
                <p:cNvGrpSpPr/>
                <p:nvPr/>
              </p:nvGrpSpPr>
              <p:grpSpPr>
                <a:xfrm>
                  <a:off x="10445577" y="-16011"/>
                  <a:ext cx="1746420" cy="1226973"/>
                  <a:chOff x="10445577" y="-16011"/>
                  <a:chExt cx="1746420" cy="1226973"/>
                </a:xfrm>
              </p:grpSpPr>
              <p:pic>
                <p:nvPicPr>
                  <p:cNvPr id="30" name="Picture 29">
                    <a:extLst>
                      <a:ext uri="{FF2B5EF4-FFF2-40B4-BE49-F238E27FC236}">
                        <a16:creationId xmlns:a16="http://schemas.microsoft.com/office/drawing/2014/main" id="{5C691894-E3F3-F04D-9C94-FB2D5CDD6769}"/>
                      </a:ext>
                    </a:extLst>
                  </p:cNvPr>
                  <p:cNvPicPr>
                    <a:picLocks noChangeAspect="1"/>
                  </p:cNvPicPr>
                  <p:nvPr/>
                </p:nvPicPr>
                <p:blipFill rotWithShape="1">
                  <a:blip r:embed="rId4" cstate="screen">
                    <a:alphaModFix amt="67000"/>
                    <a:extLst>
                      <a:ext uri="{28A0092B-C50C-407E-A947-70E740481C1C}">
                        <a14:useLocalDpi xmlns:a14="http://schemas.microsoft.com/office/drawing/2010/main"/>
                      </a:ext>
                    </a:extLst>
                  </a:blip>
                  <a:srcRect/>
                  <a:stretch/>
                </p:blipFill>
                <p:spPr>
                  <a:xfrm rot="10800000">
                    <a:off x="10445577" y="-16011"/>
                    <a:ext cx="1746420" cy="1226973"/>
                  </a:xfrm>
                  <a:prstGeom prst="rect">
                    <a:avLst/>
                  </a:prstGeom>
                </p:spPr>
              </p:pic>
              <p:pic>
                <p:nvPicPr>
                  <p:cNvPr id="31" name="Picture 30">
                    <a:extLst>
                      <a:ext uri="{FF2B5EF4-FFF2-40B4-BE49-F238E27FC236}">
                        <a16:creationId xmlns:a16="http://schemas.microsoft.com/office/drawing/2014/main" id="{A770D03F-8A86-AF45-9EFC-1D8149B30BBF}"/>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1804990" y="445071"/>
                    <a:ext cx="126139" cy="127007"/>
                  </a:xfrm>
                  <a:prstGeom prst="rect">
                    <a:avLst/>
                  </a:prstGeom>
                </p:spPr>
              </p:pic>
              <p:pic>
                <p:nvPicPr>
                  <p:cNvPr id="32" name="Picture 31">
                    <a:extLst>
                      <a:ext uri="{FF2B5EF4-FFF2-40B4-BE49-F238E27FC236}">
                        <a16:creationId xmlns:a16="http://schemas.microsoft.com/office/drawing/2014/main" id="{701C6603-6533-9548-BBC0-A5BD13105934}"/>
                      </a:ext>
                    </a:extLst>
                  </p:cNvPr>
                  <p:cNvPicPr>
                    <a:picLocks noChangeAspect="1"/>
                  </p:cNvPicPr>
                  <p:nvPr/>
                </p:nvPicPr>
                <p:blipFill>
                  <a:blip r:embed="rId6" cstate="screen">
                    <a:alphaModFix amt="59000"/>
                    <a:extLst>
                      <a:ext uri="{28A0092B-C50C-407E-A947-70E740481C1C}">
                        <a14:useLocalDpi xmlns:a14="http://schemas.microsoft.com/office/drawing/2010/main"/>
                      </a:ext>
                    </a:extLst>
                  </a:blip>
                  <a:stretch>
                    <a:fillRect/>
                  </a:stretch>
                </p:blipFill>
                <p:spPr>
                  <a:xfrm>
                    <a:off x="11653626" y="312322"/>
                    <a:ext cx="77581" cy="78114"/>
                  </a:xfrm>
                  <a:prstGeom prst="rect">
                    <a:avLst/>
                  </a:prstGeom>
                </p:spPr>
              </p:pic>
              <p:pic>
                <p:nvPicPr>
                  <p:cNvPr id="33" name="Picture 32">
                    <a:extLst>
                      <a:ext uri="{FF2B5EF4-FFF2-40B4-BE49-F238E27FC236}">
                        <a16:creationId xmlns:a16="http://schemas.microsoft.com/office/drawing/2014/main" id="{D913F33C-0AC2-8940-A62F-6A04EAFBAA0D}"/>
                      </a:ext>
                    </a:extLst>
                  </p:cNvPr>
                  <p:cNvPicPr>
                    <a:picLocks noChangeAspect="1"/>
                  </p:cNvPicPr>
                  <p:nvPr/>
                </p:nvPicPr>
                <p:blipFill>
                  <a:blip r:embed="rId7" cstate="screen">
                    <a:alphaModFix amt="59000"/>
                    <a:extLst>
                      <a:ext uri="{28A0092B-C50C-407E-A947-70E740481C1C}">
                        <a14:useLocalDpi xmlns:a14="http://schemas.microsoft.com/office/drawing/2010/main"/>
                      </a:ext>
                    </a:extLst>
                  </a:blip>
                  <a:stretch>
                    <a:fillRect/>
                  </a:stretch>
                </p:blipFill>
                <p:spPr>
                  <a:xfrm>
                    <a:off x="11571458" y="721420"/>
                    <a:ext cx="59864" cy="60276"/>
                  </a:xfrm>
                  <a:prstGeom prst="rect">
                    <a:avLst/>
                  </a:prstGeom>
                </p:spPr>
              </p:pic>
            </p:grpSp>
          </p:grpSp>
          <p:pic>
            <p:nvPicPr>
              <p:cNvPr id="25" name="Picture 24">
                <a:extLst>
                  <a:ext uri="{FF2B5EF4-FFF2-40B4-BE49-F238E27FC236}">
                    <a16:creationId xmlns:a16="http://schemas.microsoft.com/office/drawing/2014/main" id="{C33E1D93-5884-2E47-8520-44C4FC8243DE}"/>
                  </a:ext>
                </a:extLst>
              </p:cNvPr>
              <p:cNvPicPr>
                <a:picLocks noChangeAspect="1"/>
              </p:cNvPicPr>
              <p:nvPr/>
            </p:nvPicPr>
            <p:blipFill>
              <a:blip r:embed="rId8">
                <a:alphaModFix amt="90000"/>
              </a:blip>
              <a:stretch>
                <a:fillRect/>
              </a:stretch>
            </p:blipFill>
            <p:spPr>
              <a:xfrm>
                <a:off x="459373" y="5557701"/>
                <a:ext cx="1526260" cy="1651363"/>
              </a:xfrm>
              <a:prstGeom prst="rect">
                <a:avLst/>
              </a:prstGeom>
            </p:spPr>
          </p:pic>
          <p:pic>
            <p:nvPicPr>
              <p:cNvPr id="26" name="Picture 25">
                <a:extLst>
                  <a:ext uri="{FF2B5EF4-FFF2-40B4-BE49-F238E27FC236}">
                    <a16:creationId xmlns:a16="http://schemas.microsoft.com/office/drawing/2014/main" id="{94984F1E-D196-C148-AE7B-C00839E8C061}"/>
                  </a:ext>
                </a:extLst>
              </p:cNvPr>
              <p:cNvPicPr>
                <a:picLocks noChangeAspect="1"/>
              </p:cNvPicPr>
              <p:nvPr/>
            </p:nvPicPr>
            <p:blipFill>
              <a:blip r:embed="rId8">
                <a:alphaModFix amt="81000"/>
              </a:blip>
              <a:stretch>
                <a:fillRect/>
              </a:stretch>
            </p:blipFill>
            <p:spPr>
              <a:xfrm>
                <a:off x="200791" y="5023583"/>
                <a:ext cx="566651" cy="613097"/>
              </a:xfrm>
              <a:prstGeom prst="rect">
                <a:avLst/>
              </a:prstGeom>
            </p:spPr>
          </p:pic>
          <p:pic>
            <p:nvPicPr>
              <p:cNvPr id="27" name="Picture 26">
                <a:extLst>
                  <a:ext uri="{FF2B5EF4-FFF2-40B4-BE49-F238E27FC236}">
                    <a16:creationId xmlns:a16="http://schemas.microsoft.com/office/drawing/2014/main" id="{9F405542-7214-664A-B46B-15576433E5F0}"/>
                  </a:ext>
                </a:extLst>
              </p:cNvPr>
              <p:cNvPicPr>
                <a:picLocks noChangeAspect="1"/>
              </p:cNvPicPr>
              <p:nvPr/>
            </p:nvPicPr>
            <p:blipFill>
              <a:blip r:embed="rId9">
                <a:alphaModFix amt="73000"/>
              </a:blip>
              <a:stretch>
                <a:fillRect/>
              </a:stretch>
            </p:blipFill>
            <p:spPr>
              <a:xfrm>
                <a:off x="2250821" y="5636680"/>
                <a:ext cx="384123" cy="415268"/>
              </a:xfrm>
              <a:prstGeom prst="rect">
                <a:avLst/>
              </a:prstGeom>
            </p:spPr>
          </p:pic>
        </p:grpSp>
      </p:grpSp>
      <p:sp>
        <p:nvSpPr>
          <p:cNvPr id="3" name="Text Placeholder 2">
            <a:extLst>
              <a:ext uri="{FF2B5EF4-FFF2-40B4-BE49-F238E27FC236}">
                <a16:creationId xmlns:a16="http://schemas.microsoft.com/office/drawing/2014/main" id="{3900A067-10B5-0740-9B8E-094820E2263C}"/>
              </a:ext>
            </a:extLst>
          </p:cNvPr>
          <p:cNvSpPr>
            <a:spLocks noGrp="1"/>
          </p:cNvSpPr>
          <p:nvPr>
            <p:ph type="body" idx="1"/>
          </p:nvPr>
        </p:nvSpPr>
        <p:spPr/>
        <p:txBody>
          <a:bodyPr/>
          <a:lstStyle/>
          <a:p>
            <a:r>
              <a:rPr lang="en-US" dirty="0">
                <a:solidFill>
                  <a:srgbClr val="FCEAD6"/>
                </a:solidFill>
              </a:rPr>
              <a:t>Take your apps to the next level</a:t>
            </a:r>
          </a:p>
        </p:txBody>
      </p:sp>
      <p:sp>
        <p:nvSpPr>
          <p:cNvPr id="2" name="Title 1">
            <a:extLst>
              <a:ext uri="{FF2B5EF4-FFF2-40B4-BE49-F238E27FC236}">
                <a16:creationId xmlns:a16="http://schemas.microsoft.com/office/drawing/2014/main" id="{816B0A39-F017-7E49-8450-75FB7414A614}"/>
              </a:ext>
            </a:extLst>
          </p:cNvPr>
          <p:cNvSpPr>
            <a:spLocks noGrp="1"/>
          </p:cNvSpPr>
          <p:nvPr>
            <p:ph type="title"/>
          </p:nvPr>
        </p:nvSpPr>
        <p:spPr>
          <a:xfrm>
            <a:off x="914400" y="1994006"/>
            <a:ext cx="9387068" cy="1477328"/>
          </a:xfrm>
        </p:spPr>
        <p:txBody>
          <a:bodyPr/>
          <a:lstStyle/>
          <a:p>
            <a:r>
              <a:rPr lang="en-US" dirty="0"/>
              <a:t>Generate Arcade for your users</a:t>
            </a:r>
          </a:p>
        </p:txBody>
      </p:sp>
    </p:spTree>
    <p:extLst>
      <p:ext uri="{BB962C8B-B14F-4D97-AF65-F5344CB8AC3E}">
        <p14:creationId xmlns:p14="http://schemas.microsoft.com/office/powerpoint/2010/main" val="4216284422"/>
      </p:ext>
    </p:extLst>
  </p:cSld>
  <p:clrMapOvr>
    <a:masterClrMapping/>
  </p:clrMapOvr>
  <p:transition spd="med">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Group 35">
            <a:extLst>
              <a:ext uri="{FF2B5EF4-FFF2-40B4-BE49-F238E27FC236}">
                <a16:creationId xmlns:a16="http://schemas.microsoft.com/office/drawing/2014/main" id="{086AF470-238E-CD46-BD86-AE06CC39233C}"/>
              </a:ext>
            </a:extLst>
          </p:cNvPr>
          <p:cNvGrpSpPr/>
          <p:nvPr/>
        </p:nvGrpSpPr>
        <p:grpSpPr>
          <a:xfrm>
            <a:off x="-7429" y="0"/>
            <a:ext cx="12206856" cy="6885432"/>
            <a:chOff x="-7429" y="0"/>
            <a:chExt cx="12206856" cy="6885432"/>
          </a:xfrm>
        </p:grpSpPr>
        <p:sp>
          <p:nvSpPr>
            <p:cNvPr id="37" name="shading (lower right)">
              <a:extLst>
                <a:ext uri="{FF2B5EF4-FFF2-40B4-BE49-F238E27FC236}">
                  <a16:creationId xmlns:a16="http://schemas.microsoft.com/office/drawing/2014/main" id="{4FE0C889-CE15-9545-9325-3D7DD5002D02}"/>
                </a:ext>
              </a:extLst>
            </p:cNvPr>
            <p:cNvSpPr/>
            <p:nvPr/>
          </p:nvSpPr>
          <p:spPr bwMode="auto">
            <a:xfrm>
              <a:off x="0" y="0"/>
              <a:ext cx="12199427" cy="6885432"/>
            </a:xfrm>
            <a:prstGeom prst="rect">
              <a:avLst/>
            </a:prstGeom>
            <a:gradFill flip="none" rotWithShape="1">
              <a:gsLst>
                <a:gs pos="13000">
                  <a:srgbClr val="0F228C"/>
                </a:gs>
                <a:gs pos="60000">
                  <a:srgbClr val="5825D1"/>
                </a:gs>
                <a:gs pos="0">
                  <a:srgbClr val="07157F"/>
                </a:gs>
              </a:gsLst>
              <a:lin ang="150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nvGrpSpPr>
            <p:cNvPr id="38" name="Group 37">
              <a:extLst>
                <a:ext uri="{FF2B5EF4-FFF2-40B4-BE49-F238E27FC236}">
                  <a16:creationId xmlns:a16="http://schemas.microsoft.com/office/drawing/2014/main" id="{5A825AA9-6EC1-3B45-8200-3A0EBBE5DC27}"/>
                </a:ext>
              </a:extLst>
            </p:cNvPr>
            <p:cNvGrpSpPr/>
            <p:nvPr/>
          </p:nvGrpSpPr>
          <p:grpSpPr>
            <a:xfrm>
              <a:off x="0" y="0"/>
              <a:ext cx="12192000" cy="6858000"/>
              <a:chOff x="0" y="0"/>
              <a:chExt cx="12192000" cy="6858000"/>
            </a:xfrm>
          </p:grpSpPr>
          <p:grpSp>
            <p:nvGrpSpPr>
              <p:cNvPr id="40" name="Group 39" hidden="1">
                <a:extLst>
                  <a:ext uri="{FF2B5EF4-FFF2-40B4-BE49-F238E27FC236}">
                    <a16:creationId xmlns:a16="http://schemas.microsoft.com/office/drawing/2014/main" id="{C824645C-082E-8C42-9D8F-62D4C5F0A9E0}"/>
                  </a:ext>
                </a:extLst>
              </p:cNvPr>
              <p:cNvGrpSpPr/>
              <p:nvPr/>
            </p:nvGrpSpPr>
            <p:grpSpPr>
              <a:xfrm>
                <a:off x="0" y="0"/>
                <a:ext cx="12192000" cy="6858000"/>
                <a:chOff x="0" y="0"/>
                <a:chExt cx="12192000" cy="6858000"/>
              </a:xfrm>
            </p:grpSpPr>
            <p:sp>
              <p:nvSpPr>
                <p:cNvPr id="58" name="Rectangle 57">
                  <a:extLst>
                    <a:ext uri="{FF2B5EF4-FFF2-40B4-BE49-F238E27FC236}">
                      <a16:creationId xmlns:a16="http://schemas.microsoft.com/office/drawing/2014/main" id="{720B6D25-09AE-6B48-AAF0-483945619C76}"/>
                    </a:ext>
                  </a:extLst>
                </p:cNvPr>
                <p:cNvSpPr/>
                <p:nvPr/>
              </p:nvSpPr>
              <p:spPr bwMode="auto">
                <a:xfrm>
                  <a:off x="0" y="0"/>
                  <a:ext cx="12192000" cy="6858000"/>
                </a:xfrm>
                <a:prstGeom prst="rect">
                  <a:avLst/>
                </a:prstGeom>
                <a:gradFill>
                  <a:gsLst>
                    <a:gs pos="35000">
                      <a:srgbClr val="143F95"/>
                    </a:gs>
                    <a:gs pos="82000">
                      <a:srgbClr val="0E53C1"/>
                    </a:gs>
                    <a:gs pos="7000">
                      <a:srgbClr val="1E3073"/>
                    </a:gs>
                  </a:gsLst>
                  <a:path path="circle">
                    <a:fillToRect t="100000" r="100000"/>
                  </a:path>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59" name="Picture 58">
                  <a:extLst>
                    <a:ext uri="{FF2B5EF4-FFF2-40B4-BE49-F238E27FC236}">
                      <a16:creationId xmlns:a16="http://schemas.microsoft.com/office/drawing/2014/main" id="{85BD3202-83E3-5447-BF1F-738C1371403F}"/>
                    </a:ext>
                  </a:extLst>
                </p:cNvPr>
                <p:cNvPicPr>
                  <a:picLocks noChangeAspect="1"/>
                </p:cNvPicPr>
                <p:nvPr/>
              </p:nvPicPr>
              <p:blipFill rotWithShape="1">
                <a:blip r:embed="rId3" cstate="screen">
                  <a:duotone>
                    <a:prstClr val="black"/>
                    <a:schemeClr val="accent4">
                      <a:tint val="45000"/>
                      <a:satMod val="400000"/>
                    </a:schemeClr>
                  </a:duotone>
                  <a:alphaModFix amt="41000"/>
                  <a:extLst>
                    <a:ext uri="{28A0092B-C50C-407E-A947-70E740481C1C}">
                      <a14:useLocalDpi xmlns:a14="http://schemas.microsoft.com/office/drawing/2010/main"/>
                    </a:ext>
                  </a:extLst>
                </a:blip>
                <a:srcRect/>
                <a:stretch/>
              </p:blipFill>
              <p:spPr>
                <a:xfrm>
                  <a:off x="9021" y="4810991"/>
                  <a:ext cx="2930236" cy="2047009"/>
                </a:xfrm>
                <a:prstGeom prst="rect">
                  <a:avLst/>
                </a:prstGeom>
              </p:spPr>
            </p:pic>
          </p:grpSp>
          <p:grpSp>
            <p:nvGrpSpPr>
              <p:cNvPr id="41" name="Group 40">
                <a:extLst>
                  <a:ext uri="{FF2B5EF4-FFF2-40B4-BE49-F238E27FC236}">
                    <a16:creationId xmlns:a16="http://schemas.microsoft.com/office/drawing/2014/main" id="{49F2A864-579A-4C47-BD8D-651C19A6352C}"/>
                  </a:ext>
                </a:extLst>
              </p:cNvPr>
              <p:cNvGrpSpPr/>
              <p:nvPr/>
            </p:nvGrpSpPr>
            <p:grpSpPr>
              <a:xfrm>
                <a:off x="208303" y="146055"/>
                <a:ext cx="11731071" cy="6595922"/>
                <a:chOff x="208303" y="146055"/>
                <a:chExt cx="11731071" cy="6595922"/>
              </a:xfrm>
            </p:grpSpPr>
            <p:grpSp>
              <p:nvGrpSpPr>
                <p:cNvPr id="42" name="Group 41">
                  <a:extLst>
                    <a:ext uri="{FF2B5EF4-FFF2-40B4-BE49-F238E27FC236}">
                      <a16:creationId xmlns:a16="http://schemas.microsoft.com/office/drawing/2014/main" id="{D2DF403B-CD56-854A-854F-6A5F9CB75B4E}"/>
                    </a:ext>
                  </a:extLst>
                </p:cNvPr>
                <p:cNvGrpSpPr/>
                <p:nvPr/>
              </p:nvGrpSpPr>
              <p:grpSpPr>
                <a:xfrm>
                  <a:off x="11604987" y="146055"/>
                  <a:ext cx="334387" cy="435843"/>
                  <a:chOff x="11604987" y="146055"/>
                  <a:chExt cx="334387" cy="435843"/>
                </a:xfrm>
              </p:grpSpPr>
              <p:grpSp>
                <p:nvGrpSpPr>
                  <p:cNvPr id="50" name="Group 49">
                    <a:extLst>
                      <a:ext uri="{FF2B5EF4-FFF2-40B4-BE49-F238E27FC236}">
                        <a16:creationId xmlns:a16="http://schemas.microsoft.com/office/drawing/2014/main" id="{871735EB-791D-B74A-AD7B-19C9C2BDC164}"/>
                      </a:ext>
                    </a:extLst>
                  </p:cNvPr>
                  <p:cNvGrpSpPr>
                    <a:grpSpLocks noChangeAspect="1"/>
                  </p:cNvGrpSpPr>
                  <p:nvPr/>
                </p:nvGrpSpPr>
                <p:grpSpPr>
                  <a:xfrm>
                    <a:off x="11770125" y="399018"/>
                    <a:ext cx="169249" cy="182880"/>
                    <a:chOff x="7310041" y="760941"/>
                    <a:chExt cx="1043386" cy="1127422"/>
                  </a:xfrm>
                </p:grpSpPr>
                <p:sp>
                  <p:nvSpPr>
                    <p:cNvPr id="55" name="Freeform 54">
                      <a:extLst>
                        <a:ext uri="{FF2B5EF4-FFF2-40B4-BE49-F238E27FC236}">
                          <a16:creationId xmlns:a16="http://schemas.microsoft.com/office/drawing/2014/main" id="{21A85606-0C03-8C4E-B181-046C02E5ABC0}"/>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56" name="Rectangle 55">
                      <a:extLst>
                        <a:ext uri="{FF2B5EF4-FFF2-40B4-BE49-F238E27FC236}">
                          <a16:creationId xmlns:a16="http://schemas.microsoft.com/office/drawing/2014/main" id="{0A5C5C3F-4F37-4841-BD7E-DABE4A04A480}"/>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57" name="Rectangle 56">
                      <a:extLst>
                        <a:ext uri="{FF2B5EF4-FFF2-40B4-BE49-F238E27FC236}">
                          <a16:creationId xmlns:a16="http://schemas.microsoft.com/office/drawing/2014/main" id="{BD3A8127-3A91-B143-B186-C06B9DE7AEAC}"/>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grpSp>
                <p:nvGrpSpPr>
                  <p:cNvPr id="51" name="Group 50">
                    <a:extLst>
                      <a:ext uri="{FF2B5EF4-FFF2-40B4-BE49-F238E27FC236}">
                        <a16:creationId xmlns:a16="http://schemas.microsoft.com/office/drawing/2014/main" id="{99E9E059-37FF-224C-8F08-FC05864B4DE7}"/>
                      </a:ext>
                    </a:extLst>
                  </p:cNvPr>
                  <p:cNvGrpSpPr>
                    <a:grpSpLocks noChangeAspect="1"/>
                  </p:cNvGrpSpPr>
                  <p:nvPr/>
                </p:nvGrpSpPr>
                <p:grpSpPr>
                  <a:xfrm>
                    <a:off x="11604987" y="146055"/>
                    <a:ext cx="73152" cy="73152"/>
                    <a:chOff x="7310041" y="760941"/>
                    <a:chExt cx="1043386" cy="1127422"/>
                  </a:xfrm>
                </p:grpSpPr>
                <p:sp>
                  <p:nvSpPr>
                    <p:cNvPr id="52" name="Freeform 51">
                      <a:extLst>
                        <a:ext uri="{FF2B5EF4-FFF2-40B4-BE49-F238E27FC236}">
                          <a16:creationId xmlns:a16="http://schemas.microsoft.com/office/drawing/2014/main" id="{D96F3851-6B75-4044-8908-2D2CFC6E3178}"/>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53" name="Rectangle 52">
                      <a:extLst>
                        <a:ext uri="{FF2B5EF4-FFF2-40B4-BE49-F238E27FC236}">
                          <a16:creationId xmlns:a16="http://schemas.microsoft.com/office/drawing/2014/main" id="{6ED45CAF-2805-7841-AEDC-FD6B90705657}"/>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54" name="Rectangle 53">
                      <a:extLst>
                        <a:ext uri="{FF2B5EF4-FFF2-40B4-BE49-F238E27FC236}">
                          <a16:creationId xmlns:a16="http://schemas.microsoft.com/office/drawing/2014/main" id="{9FE959D7-A0D6-804D-8FC9-DAB75C5D596C}"/>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grpSp>
            <p:grpSp>
              <p:nvGrpSpPr>
                <p:cNvPr id="43" name="Group 42">
                  <a:extLst>
                    <a:ext uri="{FF2B5EF4-FFF2-40B4-BE49-F238E27FC236}">
                      <a16:creationId xmlns:a16="http://schemas.microsoft.com/office/drawing/2014/main" id="{EACCEC03-38E5-0B42-BD7E-0B36FCA53D59}"/>
                    </a:ext>
                  </a:extLst>
                </p:cNvPr>
                <p:cNvGrpSpPr/>
                <p:nvPr/>
              </p:nvGrpSpPr>
              <p:grpSpPr>
                <a:xfrm>
                  <a:off x="208303" y="5787704"/>
                  <a:ext cx="437544" cy="389381"/>
                  <a:chOff x="9178262" y="1315181"/>
                  <a:chExt cx="437544" cy="389381"/>
                </a:xfrm>
              </p:grpSpPr>
              <p:pic>
                <p:nvPicPr>
                  <p:cNvPr id="48" name="Picture 47">
                    <a:extLst>
                      <a:ext uri="{FF2B5EF4-FFF2-40B4-BE49-F238E27FC236}">
                        <a16:creationId xmlns:a16="http://schemas.microsoft.com/office/drawing/2014/main" id="{CD813378-F5CC-3B41-B836-69BDBF75BBA9}"/>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9445759" y="1521682"/>
                    <a:ext cx="170047" cy="182880"/>
                  </a:xfrm>
                  <a:prstGeom prst="rect">
                    <a:avLst/>
                  </a:prstGeom>
                </p:spPr>
              </p:pic>
              <p:pic>
                <p:nvPicPr>
                  <p:cNvPr id="49" name="Picture 48">
                    <a:extLst>
                      <a:ext uri="{FF2B5EF4-FFF2-40B4-BE49-F238E27FC236}">
                        <a16:creationId xmlns:a16="http://schemas.microsoft.com/office/drawing/2014/main" id="{F545A6FA-D2B8-0A42-97E1-713E49B4ECB4}"/>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9178262" y="1315181"/>
                    <a:ext cx="85024" cy="91440"/>
                  </a:xfrm>
                  <a:prstGeom prst="rect">
                    <a:avLst/>
                  </a:prstGeom>
                </p:spPr>
              </p:pic>
            </p:grpSp>
            <p:grpSp>
              <p:nvGrpSpPr>
                <p:cNvPr id="44" name="Group 43">
                  <a:extLst>
                    <a:ext uri="{FF2B5EF4-FFF2-40B4-BE49-F238E27FC236}">
                      <a16:creationId xmlns:a16="http://schemas.microsoft.com/office/drawing/2014/main" id="{24E92BD0-A61B-1949-ACE5-99BDAC910544}"/>
                    </a:ext>
                  </a:extLst>
                </p:cNvPr>
                <p:cNvGrpSpPr/>
                <p:nvPr/>
              </p:nvGrpSpPr>
              <p:grpSpPr>
                <a:xfrm>
                  <a:off x="250899" y="6421937"/>
                  <a:ext cx="669934" cy="274320"/>
                  <a:chOff x="9445759" y="1430242"/>
                  <a:chExt cx="669934" cy="274320"/>
                </a:xfrm>
              </p:grpSpPr>
              <p:pic>
                <p:nvPicPr>
                  <p:cNvPr id="46" name="Picture 45">
                    <a:extLst>
                      <a:ext uri="{FF2B5EF4-FFF2-40B4-BE49-F238E27FC236}">
                        <a16:creationId xmlns:a16="http://schemas.microsoft.com/office/drawing/2014/main" id="{4C59789C-3A41-1445-9268-BAC228F43B15}"/>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9445759" y="1521682"/>
                    <a:ext cx="170047" cy="182880"/>
                  </a:xfrm>
                  <a:prstGeom prst="rect">
                    <a:avLst/>
                  </a:prstGeom>
                </p:spPr>
              </p:pic>
              <p:pic>
                <p:nvPicPr>
                  <p:cNvPr id="47" name="Picture 46">
                    <a:extLst>
                      <a:ext uri="{FF2B5EF4-FFF2-40B4-BE49-F238E27FC236}">
                        <a16:creationId xmlns:a16="http://schemas.microsoft.com/office/drawing/2014/main" id="{AA10C1E5-EA95-FC47-BEC5-AF32627ABD99}"/>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0030669" y="1430242"/>
                    <a:ext cx="85024" cy="91440"/>
                  </a:xfrm>
                  <a:prstGeom prst="rect">
                    <a:avLst/>
                  </a:prstGeom>
                </p:spPr>
              </p:pic>
            </p:grpSp>
            <p:pic>
              <p:nvPicPr>
                <p:cNvPr id="45" name="Picture 44">
                  <a:extLst>
                    <a:ext uri="{FF2B5EF4-FFF2-40B4-BE49-F238E27FC236}">
                      <a16:creationId xmlns:a16="http://schemas.microsoft.com/office/drawing/2014/main" id="{ACBCE094-86EE-1647-85D8-75F244189300}"/>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118384" y="6650537"/>
                  <a:ext cx="85024" cy="91440"/>
                </a:xfrm>
                <a:prstGeom prst="rect">
                  <a:avLst/>
                </a:prstGeom>
              </p:spPr>
            </p:pic>
          </p:grpSp>
        </p:grpSp>
        <p:pic>
          <p:nvPicPr>
            <p:cNvPr id="39" name="Picture 38">
              <a:extLst>
                <a:ext uri="{FF2B5EF4-FFF2-40B4-BE49-F238E27FC236}">
                  <a16:creationId xmlns:a16="http://schemas.microsoft.com/office/drawing/2014/main" id="{9F55F434-B8CC-DA4C-A298-F4247AB8C500}"/>
                </a:ext>
              </a:extLst>
            </p:cNvPr>
            <p:cNvPicPr>
              <a:picLocks noChangeAspect="1"/>
            </p:cNvPicPr>
            <p:nvPr/>
          </p:nvPicPr>
          <p:blipFill rotWithShape="1">
            <a:blip r:embed="rId6" cstate="screen">
              <a:alphaModFix amt="67000"/>
              <a:extLst>
                <a:ext uri="{28A0092B-C50C-407E-A947-70E740481C1C}">
                  <a14:useLocalDpi xmlns:a14="http://schemas.microsoft.com/office/drawing/2010/main"/>
                </a:ext>
              </a:extLst>
            </a:blip>
            <a:srcRect t="-58345"/>
            <a:stretch/>
          </p:blipFill>
          <p:spPr>
            <a:xfrm>
              <a:off x="-7429" y="5029200"/>
              <a:ext cx="3162521" cy="1849829"/>
            </a:xfrm>
            <a:prstGeom prst="rect">
              <a:avLst/>
            </a:prstGeom>
          </p:spPr>
        </p:pic>
      </p:grpSp>
      <p:sp>
        <p:nvSpPr>
          <p:cNvPr id="7" name="Title 6"/>
          <p:cNvSpPr>
            <a:spLocks noGrp="1"/>
          </p:cNvSpPr>
          <p:nvPr>
            <p:ph type="title"/>
          </p:nvPr>
        </p:nvSpPr>
        <p:spPr>
          <a:xfrm>
            <a:off x="471814" y="381832"/>
            <a:ext cx="10826496" cy="369332"/>
          </a:xfrm>
        </p:spPr>
        <p:txBody>
          <a:bodyPr/>
          <a:lstStyle/>
          <a:p>
            <a:r>
              <a:rPr lang="en-US" dirty="0"/>
              <a:t>Generate Arcade for your users</a:t>
            </a:r>
          </a:p>
        </p:txBody>
      </p:sp>
      <p:pic>
        <p:nvPicPr>
          <p:cNvPr id="5" name="Picture 4" descr="A screenshot of a cell phone&#10;&#10;Description automatically generated">
            <a:extLst>
              <a:ext uri="{FF2B5EF4-FFF2-40B4-BE49-F238E27FC236}">
                <a16:creationId xmlns:a16="http://schemas.microsoft.com/office/drawing/2014/main" id="{C25B2156-5F49-7144-9374-33D0A1CFA7BC}"/>
              </a:ext>
            </a:extLst>
          </p:cNvPr>
          <p:cNvPicPr>
            <a:picLocks noChangeAspect="1"/>
          </p:cNvPicPr>
          <p:nvPr/>
        </p:nvPicPr>
        <p:blipFill>
          <a:blip r:embed="rId7"/>
          <a:stretch>
            <a:fillRect/>
          </a:stretch>
        </p:blipFill>
        <p:spPr>
          <a:xfrm>
            <a:off x="411575" y="1841459"/>
            <a:ext cx="11100721" cy="3490183"/>
          </a:xfrm>
          <a:prstGeom prst="rect">
            <a:avLst/>
          </a:prstGeom>
        </p:spPr>
      </p:pic>
    </p:spTree>
    <p:extLst>
      <p:ext uri="{BB962C8B-B14F-4D97-AF65-F5344CB8AC3E}">
        <p14:creationId xmlns:p14="http://schemas.microsoft.com/office/powerpoint/2010/main" val="751950913"/>
      </p:ext>
    </p:extLst>
  </p:cSld>
  <p:clrMapOvr>
    <a:masterClrMapping/>
  </p:clrMapOvr>
  <p:transition spd="med">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Group 35">
            <a:extLst>
              <a:ext uri="{FF2B5EF4-FFF2-40B4-BE49-F238E27FC236}">
                <a16:creationId xmlns:a16="http://schemas.microsoft.com/office/drawing/2014/main" id="{11A42A7E-AAF6-E44F-825E-FB9C209662B6}"/>
              </a:ext>
            </a:extLst>
          </p:cNvPr>
          <p:cNvGrpSpPr/>
          <p:nvPr/>
        </p:nvGrpSpPr>
        <p:grpSpPr>
          <a:xfrm>
            <a:off x="-7429" y="0"/>
            <a:ext cx="12206856" cy="6885432"/>
            <a:chOff x="-7429" y="0"/>
            <a:chExt cx="12206856" cy="6885432"/>
          </a:xfrm>
        </p:grpSpPr>
        <p:sp>
          <p:nvSpPr>
            <p:cNvPr id="37" name="shading (lower right)">
              <a:extLst>
                <a:ext uri="{FF2B5EF4-FFF2-40B4-BE49-F238E27FC236}">
                  <a16:creationId xmlns:a16="http://schemas.microsoft.com/office/drawing/2014/main" id="{52F34820-3A36-7B43-8C66-B449EB6827E8}"/>
                </a:ext>
              </a:extLst>
            </p:cNvPr>
            <p:cNvSpPr/>
            <p:nvPr/>
          </p:nvSpPr>
          <p:spPr bwMode="auto">
            <a:xfrm>
              <a:off x="0" y="0"/>
              <a:ext cx="12199427" cy="6885432"/>
            </a:xfrm>
            <a:prstGeom prst="rect">
              <a:avLst/>
            </a:prstGeom>
            <a:gradFill flip="none" rotWithShape="1">
              <a:gsLst>
                <a:gs pos="13000">
                  <a:srgbClr val="0F228C"/>
                </a:gs>
                <a:gs pos="60000">
                  <a:srgbClr val="5825D1"/>
                </a:gs>
                <a:gs pos="0">
                  <a:srgbClr val="07157F"/>
                </a:gs>
              </a:gsLst>
              <a:lin ang="150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nvGrpSpPr>
            <p:cNvPr id="38" name="Group 37">
              <a:extLst>
                <a:ext uri="{FF2B5EF4-FFF2-40B4-BE49-F238E27FC236}">
                  <a16:creationId xmlns:a16="http://schemas.microsoft.com/office/drawing/2014/main" id="{E92F3E26-4D15-DF48-BCC9-6F5D60390719}"/>
                </a:ext>
              </a:extLst>
            </p:cNvPr>
            <p:cNvGrpSpPr/>
            <p:nvPr/>
          </p:nvGrpSpPr>
          <p:grpSpPr>
            <a:xfrm>
              <a:off x="0" y="0"/>
              <a:ext cx="12192000" cy="6858000"/>
              <a:chOff x="0" y="0"/>
              <a:chExt cx="12192000" cy="6858000"/>
            </a:xfrm>
          </p:grpSpPr>
          <p:grpSp>
            <p:nvGrpSpPr>
              <p:cNvPr id="40" name="Group 39" hidden="1">
                <a:extLst>
                  <a:ext uri="{FF2B5EF4-FFF2-40B4-BE49-F238E27FC236}">
                    <a16:creationId xmlns:a16="http://schemas.microsoft.com/office/drawing/2014/main" id="{2039A27C-2B17-AF4A-93AA-C0CFD469CC6D}"/>
                  </a:ext>
                </a:extLst>
              </p:cNvPr>
              <p:cNvGrpSpPr/>
              <p:nvPr/>
            </p:nvGrpSpPr>
            <p:grpSpPr>
              <a:xfrm>
                <a:off x="0" y="0"/>
                <a:ext cx="12192000" cy="6858000"/>
                <a:chOff x="0" y="0"/>
                <a:chExt cx="12192000" cy="6858000"/>
              </a:xfrm>
            </p:grpSpPr>
            <p:sp>
              <p:nvSpPr>
                <p:cNvPr id="58" name="Rectangle 57">
                  <a:extLst>
                    <a:ext uri="{FF2B5EF4-FFF2-40B4-BE49-F238E27FC236}">
                      <a16:creationId xmlns:a16="http://schemas.microsoft.com/office/drawing/2014/main" id="{97974140-EB84-9A41-B7F2-11C22BB2A992}"/>
                    </a:ext>
                  </a:extLst>
                </p:cNvPr>
                <p:cNvSpPr/>
                <p:nvPr/>
              </p:nvSpPr>
              <p:spPr bwMode="auto">
                <a:xfrm>
                  <a:off x="0" y="0"/>
                  <a:ext cx="12192000" cy="6858000"/>
                </a:xfrm>
                <a:prstGeom prst="rect">
                  <a:avLst/>
                </a:prstGeom>
                <a:gradFill>
                  <a:gsLst>
                    <a:gs pos="35000">
                      <a:srgbClr val="143F95"/>
                    </a:gs>
                    <a:gs pos="82000">
                      <a:srgbClr val="0E53C1"/>
                    </a:gs>
                    <a:gs pos="7000">
                      <a:srgbClr val="1E3073"/>
                    </a:gs>
                  </a:gsLst>
                  <a:path path="circle">
                    <a:fillToRect t="100000" r="100000"/>
                  </a:path>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59" name="Picture 58">
                  <a:extLst>
                    <a:ext uri="{FF2B5EF4-FFF2-40B4-BE49-F238E27FC236}">
                      <a16:creationId xmlns:a16="http://schemas.microsoft.com/office/drawing/2014/main" id="{763346AE-5D6B-1D4B-8BC3-554C351905FD}"/>
                    </a:ext>
                  </a:extLst>
                </p:cNvPr>
                <p:cNvPicPr>
                  <a:picLocks noChangeAspect="1"/>
                </p:cNvPicPr>
                <p:nvPr/>
              </p:nvPicPr>
              <p:blipFill rotWithShape="1">
                <a:blip r:embed="rId3" cstate="screen">
                  <a:duotone>
                    <a:prstClr val="black"/>
                    <a:schemeClr val="accent4">
                      <a:tint val="45000"/>
                      <a:satMod val="400000"/>
                    </a:schemeClr>
                  </a:duotone>
                  <a:alphaModFix amt="41000"/>
                  <a:extLst>
                    <a:ext uri="{28A0092B-C50C-407E-A947-70E740481C1C}">
                      <a14:useLocalDpi xmlns:a14="http://schemas.microsoft.com/office/drawing/2010/main"/>
                    </a:ext>
                  </a:extLst>
                </a:blip>
                <a:srcRect/>
                <a:stretch/>
              </p:blipFill>
              <p:spPr>
                <a:xfrm>
                  <a:off x="9021" y="4810991"/>
                  <a:ext cx="2930236" cy="2047009"/>
                </a:xfrm>
                <a:prstGeom prst="rect">
                  <a:avLst/>
                </a:prstGeom>
              </p:spPr>
            </p:pic>
          </p:grpSp>
          <p:grpSp>
            <p:nvGrpSpPr>
              <p:cNvPr id="41" name="Group 40">
                <a:extLst>
                  <a:ext uri="{FF2B5EF4-FFF2-40B4-BE49-F238E27FC236}">
                    <a16:creationId xmlns:a16="http://schemas.microsoft.com/office/drawing/2014/main" id="{68C0EF59-8062-3B4C-860C-F0CD9F09DE0B}"/>
                  </a:ext>
                </a:extLst>
              </p:cNvPr>
              <p:cNvGrpSpPr/>
              <p:nvPr/>
            </p:nvGrpSpPr>
            <p:grpSpPr>
              <a:xfrm>
                <a:off x="208303" y="146055"/>
                <a:ext cx="11731071" cy="6595922"/>
                <a:chOff x="208303" y="146055"/>
                <a:chExt cx="11731071" cy="6595922"/>
              </a:xfrm>
            </p:grpSpPr>
            <p:grpSp>
              <p:nvGrpSpPr>
                <p:cNvPr id="42" name="Group 41">
                  <a:extLst>
                    <a:ext uri="{FF2B5EF4-FFF2-40B4-BE49-F238E27FC236}">
                      <a16:creationId xmlns:a16="http://schemas.microsoft.com/office/drawing/2014/main" id="{E91B4999-3BAD-EE4D-9DF4-45E6E15A42A0}"/>
                    </a:ext>
                  </a:extLst>
                </p:cNvPr>
                <p:cNvGrpSpPr/>
                <p:nvPr/>
              </p:nvGrpSpPr>
              <p:grpSpPr>
                <a:xfrm>
                  <a:off x="11604987" y="146055"/>
                  <a:ext cx="334387" cy="435843"/>
                  <a:chOff x="11604987" y="146055"/>
                  <a:chExt cx="334387" cy="435843"/>
                </a:xfrm>
              </p:grpSpPr>
              <p:grpSp>
                <p:nvGrpSpPr>
                  <p:cNvPr id="50" name="Group 49">
                    <a:extLst>
                      <a:ext uri="{FF2B5EF4-FFF2-40B4-BE49-F238E27FC236}">
                        <a16:creationId xmlns:a16="http://schemas.microsoft.com/office/drawing/2014/main" id="{5A83A3DC-BCE0-084B-BBBB-D675AA02547C}"/>
                      </a:ext>
                    </a:extLst>
                  </p:cNvPr>
                  <p:cNvGrpSpPr>
                    <a:grpSpLocks noChangeAspect="1"/>
                  </p:cNvGrpSpPr>
                  <p:nvPr/>
                </p:nvGrpSpPr>
                <p:grpSpPr>
                  <a:xfrm>
                    <a:off x="11770125" y="399018"/>
                    <a:ext cx="169249" cy="182880"/>
                    <a:chOff x="7310041" y="760941"/>
                    <a:chExt cx="1043386" cy="1127422"/>
                  </a:xfrm>
                </p:grpSpPr>
                <p:sp>
                  <p:nvSpPr>
                    <p:cNvPr id="55" name="Freeform 54">
                      <a:extLst>
                        <a:ext uri="{FF2B5EF4-FFF2-40B4-BE49-F238E27FC236}">
                          <a16:creationId xmlns:a16="http://schemas.microsoft.com/office/drawing/2014/main" id="{3065EB6F-6FCA-C04B-8BF4-8EE733A83EB4}"/>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56" name="Rectangle 55">
                      <a:extLst>
                        <a:ext uri="{FF2B5EF4-FFF2-40B4-BE49-F238E27FC236}">
                          <a16:creationId xmlns:a16="http://schemas.microsoft.com/office/drawing/2014/main" id="{AF0A8AE4-D20C-E749-B40A-7824067A8C73}"/>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57" name="Rectangle 56">
                      <a:extLst>
                        <a:ext uri="{FF2B5EF4-FFF2-40B4-BE49-F238E27FC236}">
                          <a16:creationId xmlns:a16="http://schemas.microsoft.com/office/drawing/2014/main" id="{F1B2CA0F-B82A-A841-8CB1-55349DF62D77}"/>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grpSp>
                <p:nvGrpSpPr>
                  <p:cNvPr id="51" name="Group 50">
                    <a:extLst>
                      <a:ext uri="{FF2B5EF4-FFF2-40B4-BE49-F238E27FC236}">
                        <a16:creationId xmlns:a16="http://schemas.microsoft.com/office/drawing/2014/main" id="{0D066536-1BD7-3243-8BE8-48997F1D8EF5}"/>
                      </a:ext>
                    </a:extLst>
                  </p:cNvPr>
                  <p:cNvGrpSpPr>
                    <a:grpSpLocks noChangeAspect="1"/>
                  </p:cNvGrpSpPr>
                  <p:nvPr/>
                </p:nvGrpSpPr>
                <p:grpSpPr>
                  <a:xfrm>
                    <a:off x="11604987" y="146055"/>
                    <a:ext cx="73152" cy="73152"/>
                    <a:chOff x="7310041" y="760941"/>
                    <a:chExt cx="1043386" cy="1127422"/>
                  </a:xfrm>
                </p:grpSpPr>
                <p:sp>
                  <p:nvSpPr>
                    <p:cNvPr id="52" name="Freeform 51">
                      <a:extLst>
                        <a:ext uri="{FF2B5EF4-FFF2-40B4-BE49-F238E27FC236}">
                          <a16:creationId xmlns:a16="http://schemas.microsoft.com/office/drawing/2014/main" id="{B9C2D6CA-35A7-7C40-B251-85E9C13D7088}"/>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53" name="Rectangle 52">
                      <a:extLst>
                        <a:ext uri="{FF2B5EF4-FFF2-40B4-BE49-F238E27FC236}">
                          <a16:creationId xmlns:a16="http://schemas.microsoft.com/office/drawing/2014/main" id="{08CB8B92-2D43-4B47-A8FD-EF6C745EE9EB}"/>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54" name="Rectangle 53">
                      <a:extLst>
                        <a:ext uri="{FF2B5EF4-FFF2-40B4-BE49-F238E27FC236}">
                          <a16:creationId xmlns:a16="http://schemas.microsoft.com/office/drawing/2014/main" id="{EF0A311A-5B71-DD40-A8DD-A2C90DEFDBCC}"/>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grpSp>
            <p:grpSp>
              <p:nvGrpSpPr>
                <p:cNvPr id="43" name="Group 42">
                  <a:extLst>
                    <a:ext uri="{FF2B5EF4-FFF2-40B4-BE49-F238E27FC236}">
                      <a16:creationId xmlns:a16="http://schemas.microsoft.com/office/drawing/2014/main" id="{F24375EE-E2F7-9548-8B49-A539C7500465}"/>
                    </a:ext>
                  </a:extLst>
                </p:cNvPr>
                <p:cNvGrpSpPr/>
                <p:nvPr/>
              </p:nvGrpSpPr>
              <p:grpSpPr>
                <a:xfrm>
                  <a:off x="208303" y="5787704"/>
                  <a:ext cx="437544" cy="389381"/>
                  <a:chOff x="9178262" y="1315181"/>
                  <a:chExt cx="437544" cy="389381"/>
                </a:xfrm>
              </p:grpSpPr>
              <p:pic>
                <p:nvPicPr>
                  <p:cNvPr id="48" name="Picture 47">
                    <a:extLst>
                      <a:ext uri="{FF2B5EF4-FFF2-40B4-BE49-F238E27FC236}">
                        <a16:creationId xmlns:a16="http://schemas.microsoft.com/office/drawing/2014/main" id="{BE3E4E42-0D71-ED4C-BDFA-416C2277B8CD}"/>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9445759" y="1521682"/>
                    <a:ext cx="170047" cy="182880"/>
                  </a:xfrm>
                  <a:prstGeom prst="rect">
                    <a:avLst/>
                  </a:prstGeom>
                </p:spPr>
              </p:pic>
              <p:pic>
                <p:nvPicPr>
                  <p:cNvPr id="49" name="Picture 48">
                    <a:extLst>
                      <a:ext uri="{FF2B5EF4-FFF2-40B4-BE49-F238E27FC236}">
                        <a16:creationId xmlns:a16="http://schemas.microsoft.com/office/drawing/2014/main" id="{A183A6E3-F71C-0C4C-B801-3CA3DA9216F9}"/>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9178262" y="1315181"/>
                    <a:ext cx="85024" cy="91440"/>
                  </a:xfrm>
                  <a:prstGeom prst="rect">
                    <a:avLst/>
                  </a:prstGeom>
                </p:spPr>
              </p:pic>
            </p:grpSp>
            <p:grpSp>
              <p:nvGrpSpPr>
                <p:cNvPr id="44" name="Group 43">
                  <a:extLst>
                    <a:ext uri="{FF2B5EF4-FFF2-40B4-BE49-F238E27FC236}">
                      <a16:creationId xmlns:a16="http://schemas.microsoft.com/office/drawing/2014/main" id="{1B1DDB51-0CB6-C247-B33B-62F0DD70C782}"/>
                    </a:ext>
                  </a:extLst>
                </p:cNvPr>
                <p:cNvGrpSpPr/>
                <p:nvPr/>
              </p:nvGrpSpPr>
              <p:grpSpPr>
                <a:xfrm>
                  <a:off x="250899" y="6421937"/>
                  <a:ext cx="669934" cy="274320"/>
                  <a:chOff x="9445759" y="1430242"/>
                  <a:chExt cx="669934" cy="274320"/>
                </a:xfrm>
              </p:grpSpPr>
              <p:pic>
                <p:nvPicPr>
                  <p:cNvPr id="46" name="Picture 45">
                    <a:extLst>
                      <a:ext uri="{FF2B5EF4-FFF2-40B4-BE49-F238E27FC236}">
                        <a16:creationId xmlns:a16="http://schemas.microsoft.com/office/drawing/2014/main" id="{5128474C-E4DB-A84C-B63C-A88EF438493D}"/>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9445759" y="1521682"/>
                    <a:ext cx="170047" cy="182880"/>
                  </a:xfrm>
                  <a:prstGeom prst="rect">
                    <a:avLst/>
                  </a:prstGeom>
                </p:spPr>
              </p:pic>
              <p:pic>
                <p:nvPicPr>
                  <p:cNvPr id="47" name="Picture 46">
                    <a:extLst>
                      <a:ext uri="{FF2B5EF4-FFF2-40B4-BE49-F238E27FC236}">
                        <a16:creationId xmlns:a16="http://schemas.microsoft.com/office/drawing/2014/main" id="{64D16DB0-523A-5F44-9B78-E2C8B5349F9D}"/>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0030669" y="1430242"/>
                    <a:ext cx="85024" cy="91440"/>
                  </a:xfrm>
                  <a:prstGeom prst="rect">
                    <a:avLst/>
                  </a:prstGeom>
                </p:spPr>
              </p:pic>
            </p:grpSp>
            <p:pic>
              <p:nvPicPr>
                <p:cNvPr id="45" name="Picture 44">
                  <a:extLst>
                    <a:ext uri="{FF2B5EF4-FFF2-40B4-BE49-F238E27FC236}">
                      <a16:creationId xmlns:a16="http://schemas.microsoft.com/office/drawing/2014/main" id="{18941D65-16E3-C049-A7B6-E32DE6B4D30C}"/>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118384" y="6650537"/>
                  <a:ext cx="85024" cy="91440"/>
                </a:xfrm>
                <a:prstGeom prst="rect">
                  <a:avLst/>
                </a:prstGeom>
              </p:spPr>
            </p:pic>
          </p:grpSp>
        </p:grpSp>
        <p:pic>
          <p:nvPicPr>
            <p:cNvPr id="39" name="Picture 38">
              <a:extLst>
                <a:ext uri="{FF2B5EF4-FFF2-40B4-BE49-F238E27FC236}">
                  <a16:creationId xmlns:a16="http://schemas.microsoft.com/office/drawing/2014/main" id="{43651F7C-884D-9048-A9AA-2E7B5AA3ED82}"/>
                </a:ext>
              </a:extLst>
            </p:cNvPr>
            <p:cNvPicPr>
              <a:picLocks noChangeAspect="1"/>
            </p:cNvPicPr>
            <p:nvPr/>
          </p:nvPicPr>
          <p:blipFill rotWithShape="1">
            <a:blip r:embed="rId6" cstate="screen">
              <a:alphaModFix amt="67000"/>
              <a:extLst>
                <a:ext uri="{28A0092B-C50C-407E-A947-70E740481C1C}">
                  <a14:useLocalDpi xmlns:a14="http://schemas.microsoft.com/office/drawing/2010/main"/>
                </a:ext>
              </a:extLst>
            </a:blip>
            <a:srcRect t="-58345"/>
            <a:stretch/>
          </p:blipFill>
          <p:spPr>
            <a:xfrm>
              <a:off x="-7429" y="5029200"/>
              <a:ext cx="3162521" cy="1849829"/>
            </a:xfrm>
            <a:prstGeom prst="rect">
              <a:avLst/>
            </a:prstGeom>
          </p:spPr>
        </p:pic>
      </p:grpSp>
      <p:sp>
        <p:nvSpPr>
          <p:cNvPr id="7" name="Title 6"/>
          <p:cNvSpPr>
            <a:spLocks noGrp="1"/>
          </p:cNvSpPr>
          <p:nvPr>
            <p:ph type="title"/>
          </p:nvPr>
        </p:nvSpPr>
        <p:spPr>
          <a:xfrm>
            <a:off x="293327" y="443280"/>
            <a:ext cx="10826496" cy="369332"/>
          </a:xfrm>
        </p:spPr>
        <p:txBody>
          <a:bodyPr/>
          <a:lstStyle/>
          <a:p>
            <a:r>
              <a:rPr lang="en-US" dirty="0"/>
              <a:t>Generate Arcade for your users</a:t>
            </a:r>
          </a:p>
        </p:txBody>
      </p:sp>
      <p:pic>
        <p:nvPicPr>
          <p:cNvPr id="2" name="Picture 1">
            <a:extLst>
              <a:ext uri="{FF2B5EF4-FFF2-40B4-BE49-F238E27FC236}">
                <a16:creationId xmlns:a16="http://schemas.microsoft.com/office/drawing/2014/main" id="{55BDB940-FF79-4A46-8AA2-6443104A06A1}"/>
              </a:ext>
            </a:extLst>
          </p:cNvPr>
          <p:cNvPicPr>
            <a:picLocks noChangeAspect="1"/>
          </p:cNvPicPr>
          <p:nvPr/>
        </p:nvPicPr>
        <p:blipFill>
          <a:blip r:embed="rId7"/>
          <a:stretch>
            <a:fillRect/>
          </a:stretch>
        </p:blipFill>
        <p:spPr>
          <a:xfrm>
            <a:off x="146092" y="1327149"/>
            <a:ext cx="11689742" cy="2101850"/>
          </a:xfrm>
          <a:prstGeom prst="rect">
            <a:avLst/>
          </a:prstGeom>
        </p:spPr>
      </p:pic>
      <p:pic>
        <p:nvPicPr>
          <p:cNvPr id="4" name="Picture 3">
            <a:extLst>
              <a:ext uri="{FF2B5EF4-FFF2-40B4-BE49-F238E27FC236}">
                <a16:creationId xmlns:a16="http://schemas.microsoft.com/office/drawing/2014/main" id="{120ABA12-F8D3-DD4C-A863-CDCBED81F0DD}"/>
              </a:ext>
            </a:extLst>
          </p:cNvPr>
          <p:cNvPicPr>
            <a:picLocks noChangeAspect="1"/>
          </p:cNvPicPr>
          <p:nvPr/>
        </p:nvPicPr>
        <p:blipFill>
          <a:blip r:embed="rId8"/>
          <a:stretch>
            <a:fillRect/>
          </a:stretch>
        </p:blipFill>
        <p:spPr>
          <a:xfrm>
            <a:off x="685800" y="3630794"/>
            <a:ext cx="10125519" cy="2839084"/>
          </a:xfrm>
          <a:prstGeom prst="rect">
            <a:avLst/>
          </a:prstGeom>
        </p:spPr>
      </p:pic>
    </p:spTree>
    <p:extLst>
      <p:ext uri="{BB962C8B-B14F-4D97-AF65-F5344CB8AC3E}">
        <p14:creationId xmlns:p14="http://schemas.microsoft.com/office/powerpoint/2010/main" val="3341252046"/>
      </p:ext>
    </p:extLst>
  </p:cSld>
  <p:clrMapOvr>
    <a:masterClrMapping/>
  </p:clrMapOvr>
  <p:transition spd="med">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2DCD3AC0-B7CD-4C44-BB8B-AC0FAD42015C}"/>
              </a:ext>
            </a:extLst>
          </p:cNvPr>
          <p:cNvGrpSpPr/>
          <p:nvPr/>
        </p:nvGrpSpPr>
        <p:grpSpPr>
          <a:xfrm>
            <a:off x="-7429" y="0"/>
            <a:ext cx="12206856" cy="6885432"/>
            <a:chOff x="-7429" y="0"/>
            <a:chExt cx="12206856" cy="6885432"/>
          </a:xfrm>
        </p:grpSpPr>
        <p:sp>
          <p:nvSpPr>
            <p:cNvPr id="38" name="shading (lower right)">
              <a:extLst>
                <a:ext uri="{FF2B5EF4-FFF2-40B4-BE49-F238E27FC236}">
                  <a16:creationId xmlns:a16="http://schemas.microsoft.com/office/drawing/2014/main" id="{99863253-1982-304E-897C-374AA3BBAA7E}"/>
                </a:ext>
              </a:extLst>
            </p:cNvPr>
            <p:cNvSpPr/>
            <p:nvPr/>
          </p:nvSpPr>
          <p:spPr bwMode="auto">
            <a:xfrm>
              <a:off x="0" y="0"/>
              <a:ext cx="12199427" cy="6885432"/>
            </a:xfrm>
            <a:prstGeom prst="rect">
              <a:avLst/>
            </a:prstGeom>
            <a:gradFill flip="none" rotWithShape="1">
              <a:gsLst>
                <a:gs pos="13000">
                  <a:srgbClr val="0F228C"/>
                </a:gs>
                <a:gs pos="60000">
                  <a:srgbClr val="5825D1"/>
                </a:gs>
                <a:gs pos="0">
                  <a:srgbClr val="07157F"/>
                </a:gs>
              </a:gsLst>
              <a:lin ang="150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nvGrpSpPr>
            <p:cNvPr id="39" name="Group 38">
              <a:extLst>
                <a:ext uri="{FF2B5EF4-FFF2-40B4-BE49-F238E27FC236}">
                  <a16:creationId xmlns:a16="http://schemas.microsoft.com/office/drawing/2014/main" id="{0B1E86AD-F92F-6F42-BE04-7F9562428B92}"/>
                </a:ext>
              </a:extLst>
            </p:cNvPr>
            <p:cNvGrpSpPr/>
            <p:nvPr/>
          </p:nvGrpSpPr>
          <p:grpSpPr>
            <a:xfrm>
              <a:off x="0" y="0"/>
              <a:ext cx="12192000" cy="6858000"/>
              <a:chOff x="0" y="0"/>
              <a:chExt cx="12192000" cy="6858000"/>
            </a:xfrm>
          </p:grpSpPr>
          <p:grpSp>
            <p:nvGrpSpPr>
              <p:cNvPr id="41" name="Group 40" hidden="1">
                <a:extLst>
                  <a:ext uri="{FF2B5EF4-FFF2-40B4-BE49-F238E27FC236}">
                    <a16:creationId xmlns:a16="http://schemas.microsoft.com/office/drawing/2014/main" id="{BC5B412A-AF6D-FA43-B262-8F218162F722}"/>
                  </a:ext>
                </a:extLst>
              </p:cNvPr>
              <p:cNvGrpSpPr/>
              <p:nvPr/>
            </p:nvGrpSpPr>
            <p:grpSpPr>
              <a:xfrm>
                <a:off x="0" y="0"/>
                <a:ext cx="12192000" cy="6858000"/>
                <a:chOff x="0" y="0"/>
                <a:chExt cx="12192000" cy="6858000"/>
              </a:xfrm>
            </p:grpSpPr>
            <p:sp>
              <p:nvSpPr>
                <p:cNvPr id="59" name="Rectangle 58">
                  <a:extLst>
                    <a:ext uri="{FF2B5EF4-FFF2-40B4-BE49-F238E27FC236}">
                      <a16:creationId xmlns:a16="http://schemas.microsoft.com/office/drawing/2014/main" id="{130A58F7-D536-F141-A74F-CAD7EFF1AC22}"/>
                    </a:ext>
                  </a:extLst>
                </p:cNvPr>
                <p:cNvSpPr/>
                <p:nvPr/>
              </p:nvSpPr>
              <p:spPr bwMode="auto">
                <a:xfrm>
                  <a:off x="0" y="0"/>
                  <a:ext cx="12192000" cy="6858000"/>
                </a:xfrm>
                <a:prstGeom prst="rect">
                  <a:avLst/>
                </a:prstGeom>
                <a:gradFill>
                  <a:gsLst>
                    <a:gs pos="35000">
                      <a:srgbClr val="143F95"/>
                    </a:gs>
                    <a:gs pos="82000">
                      <a:srgbClr val="0E53C1"/>
                    </a:gs>
                    <a:gs pos="7000">
                      <a:srgbClr val="1E3073"/>
                    </a:gs>
                  </a:gsLst>
                  <a:path path="circle">
                    <a:fillToRect t="100000" r="100000"/>
                  </a:path>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60" name="Picture 59">
                  <a:extLst>
                    <a:ext uri="{FF2B5EF4-FFF2-40B4-BE49-F238E27FC236}">
                      <a16:creationId xmlns:a16="http://schemas.microsoft.com/office/drawing/2014/main" id="{19ECD5FB-E51C-5A49-907E-275282D0AFC9}"/>
                    </a:ext>
                  </a:extLst>
                </p:cNvPr>
                <p:cNvPicPr>
                  <a:picLocks noChangeAspect="1"/>
                </p:cNvPicPr>
                <p:nvPr/>
              </p:nvPicPr>
              <p:blipFill rotWithShape="1">
                <a:blip r:embed="rId3" cstate="screen">
                  <a:duotone>
                    <a:prstClr val="black"/>
                    <a:schemeClr val="accent4">
                      <a:tint val="45000"/>
                      <a:satMod val="400000"/>
                    </a:schemeClr>
                  </a:duotone>
                  <a:alphaModFix amt="41000"/>
                  <a:extLst>
                    <a:ext uri="{28A0092B-C50C-407E-A947-70E740481C1C}">
                      <a14:useLocalDpi xmlns:a14="http://schemas.microsoft.com/office/drawing/2010/main"/>
                    </a:ext>
                  </a:extLst>
                </a:blip>
                <a:srcRect/>
                <a:stretch/>
              </p:blipFill>
              <p:spPr>
                <a:xfrm>
                  <a:off x="9021" y="4810991"/>
                  <a:ext cx="2930236" cy="2047009"/>
                </a:xfrm>
                <a:prstGeom prst="rect">
                  <a:avLst/>
                </a:prstGeom>
              </p:spPr>
            </p:pic>
          </p:grpSp>
          <p:grpSp>
            <p:nvGrpSpPr>
              <p:cNvPr id="42" name="Group 41">
                <a:extLst>
                  <a:ext uri="{FF2B5EF4-FFF2-40B4-BE49-F238E27FC236}">
                    <a16:creationId xmlns:a16="http://schemas.microsoft.com/office/drawing/2014/main" id="{4B55EA7F-82DF-4949-9138-0C082CF88771}"/>
                  </a:ext>
                </a:extLst>
              </p:cNvPr>
              <p:cNvGrpSpPr/>
              <p:nvPr/>
            </p:nvGrpSpPr>
            <p:grpSpPr>
              <a:xfrm>
                <a:off x="208303" y="146055"/>
                <a:ext cx="11731071" cy="6595922"/>
                <a:chOff x="208303" y="146055"/>
                <a:chExt cx="11731071" cy="6595922"/>
              </a:xfrm>
            </p:grpSpPr>
            <p:grpSp>
              <p:nvGrpSpPr>
                <p:cNvPr id="43" name="Group 42">
                  <a:extLst>
                    <a:ext uri="{FF2B5EF4-FFF2-40B4-BE49-F238E27FC236}">
                      <a16:creationId xmlns:a16="http://schemas.microsoft.com/office/drawing/2014/main" id="{E4FEB24B-4E50-2747-900C-66C34B76B56B}"/>
                    </a:ext>
                  </a:extLst>
                </p:cNvPr>
                <p:cNvGrpSpPr/>
                <p:nvPr/>
              </p:nvGrpSpPr>
              <p:grpSpPr>
                <a:xfrm>
                  <a:off x="11604987" y="146055"/>
                  <a:ext cx="334387" cy="435843"/>
                  <a:chOff x="11604987" y="146055"/>
                  <a:chExt cx="334387" cy="435843"/>
                </a:xfrm>
              </p:grpSpPr>
              <p:grpSp>
                <p:nvGrpSpPr>
                  <p:cNvPr id="51" name="Group 50">
                    <a:extLst>
                      <a:ext uri="{FF2B5EF4-FFF2-40B4-BE49-F238E27FC236}">
                        <a16:creationId xmlns:a16="http://schemas.microsoft.com/office/drawing/2014/main" id="{87CFC816-9A62-0247-A80F-753EA7474F40}"/>
                      </a:ext>
                    </a:extLst>
                  </p:cNvPr>
                  <p:cNvGrpSpPr>
                    <a:grpSpLocks noChangeAspect="1"/>
                  </p:cNvGrpSpPr>
                  <p:nvPr/>
                </p:nvGrpSpPr>
                <p:grpSpPr>
                  <a:xfrm>
                    <a:off x="11770125" y="399018"/>
                    <a:ext cx="169249" cy="182880"/>
                    <a:chOff x="7310041" y="760941"/>
                    <a:chExt cx="1043386" cy="1127422"/>
                  </a:xfrm>
                </p:grpSpPr>
                <p:sp>
                  <p:nvSpPr>
                    <p:cNvPr id="56" name="Freeform 55">
                      <a:extLst>
                        <a:ext uri="{FF2B5EF4-FFF2-40B4-BE49-F238E27FC236}">
                          <a16:creationId xmlns:a16="http://schemas.microsoft.com/office/drawing/2014/main" id="{61342C1A-EC33-ED41-BE93-DEC09C9FB181}"/>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57" name="Rectangle 56">
                      <a:extLst>
                        <a:ext uri="{FF2B5EF4-FFF2-40B4-BE49-F238E27FC236}">
                          <a16:creationId xmlns:a16="http://schemas.microsoft.com/office/drawing/2014/main" id="{1DB757E8-8158-F745-836F-97C08247EC37}"/>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58" name="Rectangle 57">
                      <a:extLst>
                        <a:ext uri="{FF2B5EF4-FFF2-40B4-BE49-F238E27FC236}">
                          <a16:creationId xmlns:a16="http://schemas.microsoft.com/office/drawing/2014/main" id="{979BCC47-F67C-2D4F-A8F8-69402B0BF6DE}"/>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grpSp>
                <p:nvGrpSpPr>
                  <p:cNvPr id="52" name="Group 51">
                    <a:extLst>
                      <a:ext uri="{FF2B5EF4-FFF2-40B4-BE49-F238E27FC236}">
                        <a16:creationId xmlns:a16="http://schemas.microsoft.com/office/drawing/2014/main" id="{9BA15B0E-DC5C-D24E-9705-837C7A5668AD}"/>
                      </a:ext>
                    </a:extLst>
                  </p:cNvPr>
                  <p:cNvGrpSpPr>
                    <a:grpSpLocks noChangeAspect="1"/>
                  </p:cNvGrpSpPr>
                  <p:nvPr/>
                </p:nvGrpSpPr>
                <p:grpSpPr>
                  <a:xfrm>
                    <a:off x="11604987" y="146055"/>
                    <a:ext cx="73152" cy="73152"/>
                    <a:chOff x="7310041" y="760941"/>
                    <a:chExt cx="1043386" cy="1127422"/>
                  </a:xfrm>
                </p:grpSpPr>
                <p:sp>
                  <p:nvSpPr>
                    <p:cNvPr id="53" name="Freeform 52">
                      <a:extLst>
                        <a:ext uri="{FF2B5EF4-FFF2-40B4-BE49-F238E27FC236}">
                          <a16:creationId xmlns:a16="http://schemas.microsoft.com/office/drawing/2014/main" id="{68CF5B9D-D259-4B45-B2E4-8D749C863488}"/>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54" name="Rectangle 53">
                      <a:extLst>
                        <a:ext uri="{FF2B5EF4-FFF2-40B4-BE49-F238E27FC236}">
                          <a16:creationId xmlns:a16="http://schemas.microsoft.com/office/drawing/2014/main" id="{751D4C7E-323C-9746-8E79-B4D8DEE49346}"/>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55" name="Rectangle 54">
                      <a:extLst>
                        <a:ext uri="{FF2B5EF4-FFF2-40B4-BE49-F238E27FC236}">
                          <a16:creationId xmlns:a16="http://schemas.microsoft.com/office/drawing/2014/main" id="{D4D3D0B0-6849-6B43-B49C-D5A8BE1422E4}"/>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grpSp>
            <p:grpSp>
              <p:nvGrpSpPr>
                <p:cNvPr id="44" name="Group 43">
                  <a:extLst>
                    <a:ext uri="{FF2B5EF4-FFF2-40B4-BE49-F238E27FC236}">
                      <a16:creationId xmlns:a16="http://schemas.microsoft.com/office/drawing/2014/main" id="{DBDC187E-0E65-A143-BF02-B902A8415467}"/>
                    </a:ext>
                  </a:extLst>
                </p:cNvPr>
                <p:cNvGrpSpPr/>
                <p:nvPr/>
              </p:nvGrpSpPr>
              <p:grpSpPr>
                <a:xfrm>
                  <a:off x="208303" y="5787704"/>
                  <a:ext cx="437544" cy="389381"/>
                  <a:chOff x="9178262" y="1315181"/>
                  <a:chExt cx="437544" cy="389381"/>
                </a:xfrm>
              </p:grpSpPr>
              <p:pic>
                <p:nvPicPr>
                  <p:cNvPr id="49" name="Picture 48">
                    <a:extLst>
                      <a:ext uri="{FF2B5EF4-FFF2-40B4-BE49-F238E27FC236}">
                        <a16:creationId xmlns:a16="http://schemas.microsoft.com/office/drawing/2014/main" id="{0ED2F766-EFF6-4D43-82FC-8988B32A103C}"/>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9445759" y="1521682"/>
                    <a:ext cx="170047" cy="182880"/>
                  </a:xfrm>
                  <a:prstGeom prst="rect">
                    <a:avLst/>
                  </a:prstGeom>
                </p:spPr>
              </p:pic>
              <p:pic>
                <p:nvPicPr>
                  <p:cNvPr id="50" name="Picture 49">
                    <a:extLst>
                      <a:ext uri="{FF2B5EF4-FFF2-40B4-BE49-F238E27FC236}">
                        <a16:creationId xmlns:a16="http://schemas.microsoft.com/office/drawing/2014/main" id="{3859009D-BA87-AE4A-8498-8B70867698E7}"/>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9178262" y="1315181"/>
                    <a:ext cx="85024" cy="91440"/>
                  </a:xfrm>
                  <a:prstGeom prst="rect">
                    <a:avLst/>
                  </a:prstGeom>
                </p:spPr>
              </p:pic>
            </p:grpSp>
            <p:grpSp>
              <p:nvGrpSpPr>
                <p:cNvPr id="45" name="Group 44">
                  <a:extLst>
                    <a:ext uri="{FF2B5EF4-FFF2-40B4-BE49-F238E27FC236}">
                      <a16:creationId xmlns:a16="http://schemas.microsoft.com/office/drawing/2014/main" id="{C700B55F-AA33-8349-AD72-499E8A359497}"/>
                    </a:ext>
                  </a:extLst>
                </p:cNvPr>
                <p:cNvGrpSpPr/>
                <p:nvPr/>
              </p:nvGrpSpPr>
              <p:grpSpPr>
                <a:xfrm>
                  <a:off x="250899" y="6421937"/>
                  <a:ext cx="669934" cy="274320"/>
                  <a:chOff x="9445759" y="1430242"/>
                  <a:chExt cx="669934" cy="274320"/>
                </a:xfrm>
              </p:grpSpPr>
              <p:pic>
                <p:nvPicPr>
                  <p:cNvPr id="47" name="Picture 46">
                    <a:extLst>
                      <a:ext uri="{FF2B5EF4-FFF2-40B4-BE49-F238E27FC236}">
                        <a16:creationId xmlns:a16="http://schemas.microsoft.com/office/drawing/2014/main" id="{E6877A4C-5DBE-6242-B627-E7D14392B769}"/>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9445759" y="1521682"/>
                    <a:ext cx="170047" cy="182880"/>
                  </a:xfrm>
                  <a:prstGeom prst="rect">
                    <a:avLst/>
                  </a:prstGeom>
                </p:spPr>
              </p:pic>
              <p:pic>
                <p:nvPicPr>
                  <p:cNvPr id="48" name="Picture 47">
                    <a:extLst>
                      <a:ext uri="{FF2B5EF4-FFF2-40B4-BE49-F238E27FC236}">
                        <a16:creationId xmlns:a16="http://schemas.microsoft.com/office/drawing/2014/main" id="{7D00C8FB-2E9B-C041-B263-B8963646AFA4}"/>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0030669" y="1430242"/>
                    <a:ext cx="85024" cy="91440"/>
                  </a:xfrm>
                  <a:prstGeom prst="rect">
                    <a:avLst/>
                  </a:prstGeom>
                </p:spPr>
              </p:pic>
            </p:grpSp>
            <p:pic>
              <p:nvPicPr>
                <p:cNvPr id="46" name="Picture 45">
                  <a:extLst>
                    <a:ext uri="{FF2B5EF4-FFF2-40B4-BE49-F238E27FC236}">
                      <a16:creationId xmlns:a16="http://schemas.microsoft.com/office/drawing/2014/main" id="{8795B750-5DB5-0745-B4FB-A5FF68BEDB5C}"/>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118384" y="6650537"/>
                  <a:ext cx="85024" cy="91440"/>
                </a:xfrm>
                <a:prstGeom prst="rect">
                  <a:avLst/>
                </a:prstGeom>
              </p:spPr>
            </p:pic>
          </p:grpSp>
        </p:grpSp>
        <p:pic>
          <p:nvPicPr>
            <p:cNvPr id="40" name="Picture 39">
              <a:extLst>
                <a:ext uri="{FF2B5EF4-FFF2-40B4-BE49-F238E27FC236}">
                  <a16:creationId xmlns:a16="http://schemas.microsoft.com/office/drawing/2014/main" id="{62EBB446-6126-CB48-A599-CF5764FDFF55}"/>
                </a:ext>
              </a:extLst>
            </p:cNvPr>
            <p:cNvPicPr>
              <a:picLocks noChangeAspect="1"/>
            </p:cNvPicPr>
            <p:nvPr/>
          </p:nvPicPr>
          <p:blipFill rotWithShape="1">
            <a:blip r:embed="rId6" cstate="screen">
              <a:alphaModFix amt="67000"/>
              <a:extLst>
                <a:ext uri="{28A0092B-C50C-407E-A947-70E740481C1C}">
                  <a14:useLocalDpi xmlns:a14="http://schemas.microsoft.com/office/drawing/2010/main"/>
                </a:ext>
              </a:extLst>
            </a:blip>
            <a:srcRect t="-58345"/>
            <a:stretch/>
          </p:blipFill>
          <p:spPr>
            <a:xfrm>
              <a:off x="-7429" y="5029200"/>
              <a:ext cx="3162521" cy="1849829"/>
            </a:xfrm>
            <a:prstGeom prst="rect">
              <a:avLst/>
            </a:prstGeom>
          </p:spPr>
        </p:pic>
      </p:grpSp>
      <p:sp>
        <p:nvSpPr>
          <p:cNvPr id="5" name="TextBox 4">
            <a:extLst>
              <a:ext uri="{FF2B5EF4-FFF2-40B4-BE49-F238E27FC236}">
                <a16:creationId xmlns:a16="http://schemas.microsoft.com/office/drawing/2014/main" id="{51DF5635-2E8C-0741-9DC5-07D7CDDDA2D9}"/>
              </a:ext>
            </a:extLst>
          </p:cNvPr>
          <p:cNvSpPr txBox="1"/>
          <p:nvPr/>
        </p:nvSpPr>
        <p:spPr>
          <a:xfrm>
            <a:off x="-1231900" y="8966200"/>
            <a:ext cx="0" cy="0"/>
          </a:xfrm>
          <a:prstGeom prst="rect">
            <a:avLst/>
          </a:prstGeom>
          <a:noFill/>
          <a:effectLst/>
        </p:spPr>
        <p:txBody>
          <a:bodyPr wrap="none" lIns="0" tIns="0" rIns="0" bIns="0" rtlCol="0">
            <a:noAutofit/>
          </a:bodyPr>
          <a:lstStyle/>
          <a:p>
            <a:pPr algn="l" eaLnBrk="0" hangingPunct="0">
              <a:lnSpc>
                <a:spcPts val="1800"/>
              </a:lnSpc>
            </a:pPr>
            <a:endParaRPr lang="en-US" sz="1400" b="1" dirty="0">
              <a:ea typeface="+mn-ea"/>
              <a:cs typeface="+mn-cs"/>
            </a:endParaRPr>
          </a:p>
        </p:txBody>
      </p:sp>
      <p:pic>
        <p:nvPicPr>
          <p:cNvPr id="2" name="Picture 1">
            <a:extLst>
              <a:ext uri="{FF2B5EF4-FFF2-40B4-BE49-F238E27FC236}">
                <a16:creationId xmlns:a16="http://schemas.microsoft.com/office/drawing/2014/main" id="{5A264521-DEB9-D246-9DEB-8BAE1EF626C8}"/>
              </a:ext>
            </a:extLst>
          </p:cNvPr>
          <p:cNvPicPr>
            <a:picLocks noChangeAspect="1"/>
          </p:cNvPicPr>
          <p:nvPr/>
        </p:nvPicPr>
        <p:blipFill>
          <a:blip r:embed="rId7"/>
          <a:stretch>
            <a:fillRect/>
          </a:stretch>
        </p:blipFill>
        <p:spPr>
          <a:xfrm>
            <a:off x="477672" y="1"/>
            <a:ext cx="11395880" cy="6875996"/>
          </a:xfrm>
          <a:prstGeom prst="rect">
            <a:avLst/>
          </a:prstGeom>
        </p:spPr>
      </p:pic>
    </p:spTree>
    <p:extLst>
      <p:ext uri="{BB962C8B-B14F-4D97-AF65-F5344CB8AC3E}">
        <p14:creationId xmlns:p14="http://schemas.microsoft.com/office/powerpoint/2010/main" val="335351963"/>
      </p:ext>
    </p:extLst>
  </p:cSld>
  <p:clrMapOvr>
    <a:masterClrMapping/>
  </p:clrMapOvr>
  <p:transition spd="med">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BF072560-79DC-8049-91B4-44AFB802A550}"/>
              </a:ext>
            </a:extLst>
          </p:cNvPr>
          <p:cNvGrpSpPr/>
          <p:nvPr/>
        </p:nvGrpSpPr>
        <p:grpSpPr>
          <a:xfrm>
            <a:off x="-11140" y="-16011"/>
            <a:ext cx="12203139" cy="7225075"/>
            <a:chOff x="-11140" y="-16011"/>
            <a:chExt cx="12203139" cy="7225075"/>
          </a:xfrm>
        </p:grpSpPr>
        <p:sp>
          <p:nvSpPr>
            <p:cNvPr id="19" name="gradient background1">
              <a:extLst>
                <a:ext uri="{FF2B5EF4-FFF2-40B4-BE49-F238E27FC236}">
                  <a16:creationId xmlns:a16="http://schemas.microsoft.com/office/drawing/2014/main" id="{01F72456-976C-074B-87C6-A1075F7E03FA}"/>
                </a:ext>
              </a:extLst>
            </p:cNvPr>
            <p:cNvSpPr/>
            <p:nvPr/>
          </p:nvSpPr>
          <p:spPr bwMode="auto">
            <a:xfrm>
              <a:off x="0" y="-16011"/>
              <a:ext cx="12191999" cy="6888971"/>
            </a:xfrm>
            <a:prstGeom prst="rect">
              <a:avLst/>
            </a:prstGeom>
            <a:gradFill flip="none" rotWithShape="1">
              <a:gsLst>
                <a:gs pos="61000">
                  <a:srgbClr val="5328C9"/>
                </a:gs>
                <a:gs pos="24000">
                  <a:srgbClr val="863FE4"/>
                </a:gs>
                <a:gs pos="98000">
                  <a:srgbClr val="180C97"/>
                </a:gs>
              </a:gsLst>
              <a:lin ang="20700000" scaled="0"/>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nvGrpSpPr>
            <p:cNvPr id="20" name="Group 19">
              <a:extLst>
                <a:ext uri="{FF2B5EF4-FFF2-40B4-BE49-F238E27FC236}">
                  <a16:creationId xmlns:a16="http://schemas.microsoft.com/office/drawing/2014/main" id="{11D5B57A-CF63-F04F-BAD7-95071828FF97}"/>
                </a:ext>
              </a:extLst>
            </p:cNvPr>
            <p:cNvGrpSpPr/>
            <p:nvPr/>
          </p:nvGrpSpPr>
          <p:grpSpPr>
            <a:xfrm>
              <a:off x="-11140" y="2"/>
              <a:ext cx="12199425" cy="7209062"/>
              <a:chOff x="-11140" y="2"/>
              <a:chExt cx="12199425" cy="7209062"/>
            </a:xfrm>
          </p:grpSpPr>
          <p:grpSp>
            <p:nvGrpSpPr>
              <p:cNvPr id="22" name="Group 21">
                <a:extLst>
                  <a:ext uri="{FF2B5EF4-FFF2-40B4-BE49-F238E27FC236}">
                    <a16:creationId xmlns:a16="http://schemas.microsoft.com/office/drawing/2014/main" id="{48F60E33-C253-F044-BD68-39B9ED096FBA}"/>
                  </a:ext>
                </a:extLst>
              </p:cNvPr>
              <p:cNvGrpSpPr/>
              <p:nvPr/>
            </p:nvGrpSpPr>
            <p:grpSpPr>
              <a:xfrm>
                <a:off x="-11140" y="2"/>
                <a:ext cx="12199425" cy="6888971"/>
                <a:chOff x="-7428" y="-16011"/>
                <a:chExt cx="12199425" cy="6888971"/>
              </a:xfrm>
            </p:grpSpPr>
            <p:pic>
              <p:nvPicPr>
                <p:cNvPr id="28" name="Picture 27">
                  <a:extLst>
                    <a:ext uri="{FF2B5EF4-FFF2-40B4-BE49-F238E27FC236}">
                      <a16:creationId xmlns:a16="http://schemas.microsoft.com/office/drawing/2014/main" id="{9E3E4DD5-35DB-FB49-A71F-1E6C45059304}"/>
                    </a:ext>
                  </a:extLst>
                </p:cNvPr>
                <p:cNvPicPr>
                  <a:picLocks noChangeAspect="1"/>
                </p:cNvPicPr>
                <p:nvPr/>
              </p:nvPicPr>
              <p:blipFill rotWithShape="1">
                <a:blip r:embed="rId3" cstate="screen">
                  <a:alphaModFix amt="67000"/>
                  <a:extLst>
                    <a:ext uri="{28A0092B-C50C-407E-A947-70E740481C1C}">
                      <a14:useLocalDpi xmlns:a14="http://schemas.microsoft.com/office/drawing/2010/main"/>
                    </a:ext>
                  </a:extLst>
                </a:blip>
                <a:srcRect t="-9940" r="-10727"/>
                <a:stretch/>
              </p:blipFill>
              <p:spPr>
                <a:xfrm>
                  <a:off x="-7428" y="4530812"/>
                  <a:ext cx="3953920" cy="2342148"/>
                </a:xfrm>
                <a:prstGeom prst="rect">
                  <a:avLst/>
                </a:prstGeom>
              </p:spPr>
            </p:pic>
            <p:grpSp>
              <p:nvGrpSpPr>
                <p:cNvPr id="29" name="Group 28">
                  <a:extLst>
                    <a:ext uri="{FF2B5EF4-FFF2-40B4-BE49-F238E27FC236}">
                      <a16:creationId xmlns:a16="http://schemas.microsoft.com/office/drawing/2014/main" id="{D156280C-E089-8940-87EA-1F2F89FB82BA}"/>
                    </a:ext>
                  </a:extLst>
                </p:cNvPr>
                <p:cNvGrpSpPr/>
                <p:nvPr/>
              </p:nvGrpSpPr>
              <p:grpSpPr>
                <a:xfrm>
                  <a:off x="10445577" y="-16011"/>
                  <a:ext cx="1746420" cy="1226973"/>
                  <a:chOff x="10445577" y="-16011"/>
                  <a:chExt cx="1746420" cy="1226973"/>
                </a:xfrm>
              </p:grpSpPr>
              <p:pic>
                <p:nvPicPr>
                  <p:cNvPr id="30" name="Picture 29">
                    <a:extLst>
                      <a:ext uri="{FF2B5EF4-FFF2-40B4-BE49-F238E27FC236}">
                        <a16:creationId xmlns:a16="http://schemas.microsoft.com/office/drawing/2014/main" id="{F60414C4-2B31-6A46-8215-880C968BD580}"/>
                      </a:ext>
                    </a:extLst>
                  </p:cNvPr>
                  <p:cNvPicPr>
                    <a:picLocks noChangeAspect="1"/>
                  </p:cNvPicPr>
                  <p:nvPr/>
                </p:nvPicPr>
                <p:blipFill rotWithShape="1">
                  <a:blip r:embed="rId4" cstate="screen">
                    <a:alphaModFix amt="67000"/>
                    <a:extLst>
                      <a:ext uri="{28A0092B-C50C-407E-A947-70E740481C1C}">
                        <a14:useLocalDpi xmlns:a14="http://schemas.microsoft.com/office/drawing/2010/main"/>
                      </a:ext>
                    </a:extLst>
                  </a:blip>
                  <a:srcRect/>
                  <a:stretch/>
                </p:blipFill>
                <p:spPr>
                  <a:xfrm rot="10800000">
                    <a:off x="10445577" y="-16011"/>
                    <a:ext cx="1746420" cy="1226973"/>
                  </a:xfrm>
                  <a:prstGeom prst="rect">
                    <a:avLst/>
                  </a:prstGeom>
                </p:spPr>
              </p:pic>
              <p:pic>
                <p:nvPicPr>
                  <p:cNvPr id="31" name="Picture 30">
                    <a:extLst>
                      <a:ext uri="{FF2B5EF4-FFF2-40B4-BE49-F238E27FC236}">
                        <a16:creationId xmlns:a16="http://schemas.microsoft.com/office/drawing/2014/main" id="{4756799C-80F1-CE45-A9F4-A78A1AA09932}"/>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1804990" y="445071"/>
                    <a:ext cx="126139" cy="127007"/>
                  </a:xfrm>
                  <a:prstGeom prst="rect">
                    <a:avLst/>
                  </a:prstGeom>
                </p:spPr>
              </p:pic>
              <p:pic>
                <p:nvPicPr>
                  <p:cNvPr id="32" name="Picture 31">
                    <a:extLst>
                      <a:ext uri="{FF2B5EF4-FFF2-40B4-BE49-F238E27FC236}">
                        <a16:creationId xmlns:a16="http://schemas.microsoft.com/office/drawing/2014/main" id="{2010159E-AC30-3B4A-8381-820C517727A4}"/>
                      </a:ext>
                    </a:extLst>
                  </p:cNvPr>
                  <p:cNvPicPr>
                    <a:picLocks noChangeAspect="1"/>
                  </p:cNvPicPr>
                  <p:nvPr/>
                </p:nvPicPr>
                <p:blipFill>
                  <a:blip r:embed="rId6" cstate="screen">
                    <a:alphaModFix amt="59000"/>
                    <a:extLst>
                      <a:ext uri="{28A0092B-C50C-407E-A947-70E740481C1C}">
                        <a14:useLocalDpi xmlns:a14="http://schemas.microsoft.com/office/drawing/2010/main"/>
                      </a:ext>
                    </a:extLst>
                  </a:blip>
                  <a:stretch>
                    <a:fillRect/>
                  </a:stretch>
                </p:blipFill>
                <p:spPr>
                  <a:xfrm>
                    <a:off x="11653626" y="312322"/>
                    <a:ext cx="77581" cy="78114"/>
                  </a:xfrm>
                  <a:prstGeom prst="rect">
                    <a:avLst/>
                  </a:prstGeom>
                </p:spPr>
              </p:pic>
              <p:pic>
                <p:nvPicPr>
                  <p:cNvPr id="33" name="Picture 32">
                    <a:extLst>
                      <a:ext uri="{FF2B5EF4-FFF2-40B4-BE49-F238E27FC236}">
                        <a16:creationId xmlns:a16="http://schemas.microsoft.com/office/drawing/2014/main" id="{02260312-6787-EE41-9C32-057231564E47}"/>
                      </a:ext>
                    </a:extLst>
                  </p:cNvPr>
                  <p:cNvPicPr>
                    <a:picLocks noChangeAspect="1"/>
                  </p:cNvPicPr>
                  <p:nvPr/>
                </p:nvPicPr>
                <p:blipFill>
                  <a:blip r:embed="rId7" cstate="screen">
                    <a:alphaModFix amt="59000"/>
                    <a:extLst>
                      <a:ext uri="{28A0092B-C50C-407E-A947-70E740481C1C}">
                        <a14:useLocalDpi xmlns:a14="http://schemas.microsoft.com/office/drawing/2010/main"/>
                      </a:ext>
                    </a:extLst>
                  </a:blip>
                  <a:stretch>
                    <a:fillRect/>
                  </a:stretch>
                </p:blipFill>
                <p:spPr>
                  <a:xfrm>
                    <a:off x="11571458" y="721420"/>
                    <a:ext cx="59864" cy="60276"/>
                  </a:xfrm>
                  <a:prstGeom prst="rect">
                    <a:avLst/>
                  </a:prstGeom>
                </p:spPr>
              </p:pic>
            </p:grpSp>
          </p:grpSp>
          <p:pic>
            <p:nvPicPr>
              <p:cNvPr id="25" name="Picture 24">
                <a:extLst>
                  <a:ext uri="{FF2B5EF4-FFF2-40B4-BE49-F238E27FC236}">
                    <a16:creationId xmlns:a16="http://schemas.microsoft.com/office/drawing/2014/main" id="{5758DED4-0841-A54D-8D0B-E1CD9057396A}"/>
                  </a:ext>
                </a:extLst>
              </p:cNvPr>
              <p:cNvPicPr>
                <a:picLocks noChangeAspect="1"/>
              </p:cNvPicPr>
              <p:nvPr/>
            </p:nvPicPr>
            <p:blipFill>
              <a:blip r:embed="rId8">
                <a:alphaModFix amt="90000"/>
              </a:blip>
              <a:stretch>
                <a:fillRect/>
              </a:stretch>
            </p:blipFill>
            <p:spPr>
              <a:xfrm>
                <a:off x="459373" y="5557701"/>
                <a:ext cx="1526260" cy="1651363"/>
              </a:xfrm>
              <a:prstGeom prst="rect">
                <a:avLst/>
              </a:prstGeom>
            </p:spPr>
          </p:pic>
          <p:pic>
            <p:nvPicPr>
              <p:cNvPr id="26" name="Picture 25">
                <a:extLst>
                  <a:ext uri="{FF2B5EF4-FFF2-40B4-BE49-F238E27FC236}">
                    <a16:creationId xmlns:a16="http://schemas.microsoft.com/office/drawing/2014/main" id="{350D3F35-C9C9-924D-A8A9-960E09E6A236}"/>
                  </a:ext>
                </a:extLst>
              </p:cNvPr>
              <p:cNvPicPr>
                <a:picLocks noChangeAspect="1"/>
              </p:cNvPicPr>
              <p:nvPr/>
            </p:nvPicPr>
            <p:blipFill>
              <a:blip r:embed="rId8">
                <a:alphaModFix amt="81000"/>
              </a:blip>
              <a:stretch>
                <a:fillRect/>
              </a:stretch>
            </p:blipFill>
            <p:spPr>
              <a:xfrm>
                <a:off x="200791" y="5023583"/>
                <a:ext cx="566651" cy="613097"/>
              </a:xfrm>
              <a:prstGeom prst="rect">
                <a:avLst/>
              </a:prstGeom>
            </p:spPr>
          </p:pic>
          <p:pic>
            <p:nvPicPr>
              <p:cNvPr id="27" name="Picture 26">
                <a:extLst>
                  <a:ext uri="{FF2B5EF4-FFF2-40B4-BE49-F238E27FC236}">
                    <a16:creationId xmlns:a16="http://schemas.microsoft.com/office/drawing/2014/main" id="{06AAE9A8-A603-E74C-A4D2-4DEF49438F26}"/>
                  </a:ext>
                </a:extLst>
              </p:cNvPr>
              <p:cNvPicPr>
                <a:picLocks noChangeAspect="1"/>
              </p:cNvPicPr>
              <p:nvPr/>
            </p:nvPicPr>
            <p:blipFill>
              <a:blip r:embed="rId9">
                <a:alphaModFix amt="73000"/>
              </a:blip>
              <a:stretch>
                <a:fillRect/>
              </a:stretch>
            </p:blipFill>
            <p:spPr>
              <a:xfrm>
                <a:off x="2250821" y="5636680"/>
                <a:ext cx="384123" cy="415268"/>
              </a:xfrm>
              <a:prstGeom prst="rect">
                <a:avLst/>
              </a:prstGeom>
            </p:spPr>
          </p:pic>
        </p:grpSp>
      </p:grpSp>
      <p:sp>
        <p:nvSpPr>
          <p:cNvPr id="2" name="Title 1">
            <a:extLst>
              <a:ext uri="{FF2B5EF4-FFF2-40B4-BE49-F238E27FC236}">
                <a16:creationId xmlns:a16="http://schemas.microsoft.com/office/drawing/2014/main" id="{816B0A39-F017-7E49-8450-75FB7414A614}"/>
              </a:ext>
            </a:extLst>
          </p:cNvPr>
          <p:cNvSpPr>
            <a:spLocks noGrp="1"/>
          </p:cNvSpPr>
          <p:nvPr>
            <p:ph type="title"/>
          </p:nvPr>
        </p:nvSpPr>
        <p:spPr/>
        <p:txBody>
          <a:bodyPr/>
          <a:lstStyle/>
          <a:p>
            <a:r>
              <a:rPr lang="en-US" dirty="0"/>
              <a:t>Debugging expressions</a:t>
            </a:r>
          </a:p>
        </p:txBody>
      </p:sp>
      <p:sp>
        <p:nvSpPr>
          <p:cNvPr id="17" name="Subtitle 60">
            <a:extLst>
              <a:ext uri="{FF2B5EF4-FFF2-40B4-BE49-F238E27FC236}">
                <a16:creationId xmlns:a16="http://schemas.microsoft.com/office/drawing/2014/main" id="{4F9D9603-9869-CF4E-AE1F-39324F4F9CDB}"/>
              </a:ext>
            </a:extLst>
          </p:cNvPr>
          <p:cNvSpPr txBox="1">
            <a:spLocks/>
          </p:cNvSpPr>
          <p:nvPr/>
        </p:nvSpPr>
        <p:spPr>
          <a:xfrm>
            <a:off x="914400" y="3552449"/>
            <a:ext cx="8534401" cy="338554"/>
          </a:xfrm>
          <a:prstGeom prst="rect">
            <a:avLst/>
          </a:prstGeom>
          <a:noFill/>
        </p:spPr>
        <p:txBody>
          <a:bodyPr vert="horz" wrap="square" lIns="0" tIns="0" rIns="0" bIns="0" rtlCol="0" anchor="t">
            <a:spAutoFit/>
          </a:bodyPr>
          <a:lstStyle>
            <a:lvl1pPr marL="0" indent="0" algn="l" defTabSz="457200" rtl="0" eaLnBrk="1" latinLnBrk="0" hangingPunct="1">
              <a:lnSpc>
                <a:spcPct val="100000"/>
              </a:lnSpc>
              <a:spcBef>
                <a:spcPts val="0"/>
              </a:spcBef>
              <a:spcAft>
                <a:spcPts val="0"/>
              </a:spcAft>
              <a:buClr>
                <a:schemeClr val="accent4">
                  <a:lumMod val="60000"/>
                  <a:lumOff val="40000"/>
                </a:schemeClr>
              </a:buClr>
              <a:buSzPct val="80000"/>
              <a:buFont typeface="Arial"/>
              <a:buNone/>
              <a:defRPr sz="2200" b="0" kern="1200">
                <a:solidFill>
                  <a:schemeClr val="accent4">
                    <a:lumMod val="20000"/>
                    <a:lumOff val="80000"/>
                  </a:schemeClr>
                </a:solidFill>
                <a:latin typeface="+mn-lt"/>
                <a:ea typeface="+mn-ea"/>
                <a:cs typeface="Arial"/>
              </a:defRPr>
            </a:lvl1pPr>
            <a:lvl2pPr marL="457200" indent="0"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None/>
              <a:defRPr sz="1800" b="1" kern="1200">
                <a:solidFill>
                  <a:schemeClr val="tx1">
                    <a:tint val="75000"/>
                  </a:schemeClr>
                </a:solidFill>
                <a:latin typeface="+mn-lt"/>
                <a:ea typeface="+mn-ea"/>
                <a:cs typeface="Arial"/>
              </a:defRPr>
            </a:lvl2pPr>
            <a:lvl3pPr marL="914400" indent="0"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None/>
              <a:defRPr sz="1600" b="1" kern="1200">
                <a:solidFill>
                  <a:schemeClr val="tx1">
                    <a:tint val="75000"/>
                  </a:schemeClr>
                </a:solidFill>
                <a:latin typeface="+mn-lt"/>
                <a:ea typeface="+mn-ea"/>
                <a:cs typeface="Arial"/>
              </a:defRPr>
            </a:lvl3pPr>
            <a:lvl4pPr marL="1371600" indent="0"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None/>
              <a:defRPr sz="1400" b="1" kern="1200">
                <a:solidFill>
                  <a:schemeClr val="tx1">
                    <a:tint val="75000"/>
                  </a:schemeClr>
                </a:solidFill>
                <a:latin typeface="+mn-lt"/>
                <a:ea typeface="+mn-ea"/>
                <a:cs typeface="Arial"/>
              </a:defRPr>
            </a:lvl4pPr>
            <a:lvl5pPr marL="1828800" indent="0"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None/>
              <a:defRPr lang="en-US" sz="1400" b="1" kern="1200">
                <a:solidFill>
                  <a:schemeClr val="tx1">
                    <a:tint val="75000"/>
                  </a:schemeClr>
                </a:solidFill>
                <a:latin typeface="+mn-lt"/>
                <a:ea typeface="+mn-ea"/>
                <a:cs typeface="Arial"/>
              </a:defRPr>
            </a:lvl5pPr>
            <a:lvl6pPr marL="2286000" indent="0" algn="l" defTabSz="401638" rtl="0" eaLnBrk="1" latinLnBrk="0" hangingPunct="1">
              <a:lnSpc>
                <a:spcPts val="1700"/>
              </a:lnSpc>
              <a:spcBef>
                <a:spcPts val="300"/>
              </a:spcBef>
              <a:spcAft>
                <a:spcPts val="300"/>
              </a:spcAft>
              <a:buSzPct val="80000"/>
              <a:buFont typeface="Lucida Grande"/>
              <a:buNone/>
              <a:tabLst>
                <a:tab pos="1484313" algn="l"/>
              </a:tabLst>
              <a:defRPr sz="1400" b="1" kern="1200">
                <a:solidFill>
                  <a:schemeClr val="tx1">
                    <a:tint val="75000"/>
                  </a:schemeClr>
                </a:solidFill>
                <a:latin typeface="Arial"/>
                <a:ea typeface="+mn-ea"/>
                <a:cs typeface="Arial"/>
              </a:defRPr>
            </a:lvl6pPr>
            <a:lvl7pPr marL="2743200" indent="0" algn="l" defTabSz="457200" rtl="0" eaLnBrk="1" latinLnBrk="0" hangingPunct="1">
              <a:lnSpc>
                <a:spcPts val="1700"/>
              </a:lnSpc>
              <a:spcBef>
                <a:spcPts val="300"/>
              </a:spcBef>
              <a:spcAft>
                <a:spcPts val="300"/>
              </a:spcAft>
              <a:buSzPct val="80000"/>
              <a:buFont typeface="Lucida Grande"/>
              <a:buNone/>
              <a:defRPr sz="1400" b="1" kern="1200">
                <a:solidFill>
                  <a:schemeClr val="tx1">
                    <a:tint val="75000"/>
                  </a:schemeClr>
                </a:solidFill>
                <a:latin typeface="Arial"/>
                <a:ea typeface="+mn-ea"/>
                <a:cs typeface="Arial"/>
              </a:defRPr>
            </a:lvl7pPr>
            <a:lvl8pPr marL="3200400" indent="0" algn="l" defTabSz="457200" rtl="0" eaLnBrk="1" latinLnBrk="0" hangingPunct="1">
              <a:lnSpc>
                <a:spcPts val="1700"/>
              </a:lnSpc>
              <a:spcBef>
                <a:spcPts val="300"/>
              </a:spcBef>
              <a:spcAft>
                <a:spcPts val="300"/>
              </a:spcAft>
              <a:buSzPct val="80000"/>
              <a:buFont typeface="Lucida Grande"/>
              <a:buNone/>
              <a:defRPr sz="1400" b="1" kern="1200">
                <a:solidFill>
                  <a:schemeClr val="tx1">
                    <a:tint val="75000"/>
                  </a:schemeClr>
                </a:solidFill>
                <a:latin typeface="Arial"/>
                <a:ea typeface="+mn-ea"/>
                <a:cs typeface="Arial"/>
              </a:defRPr>
            </a:lvl8pPr>
            <a:lvl9pPr marL="3657600" indent="0" algn="l" defTabSz="457200" rtl="0" eaLnBrk="1" latinLnBrk="0" hangingPunct="1">
              <a:lnSpc>
                <a:spcPts val="1700"/>
              </a:lnSpc>
              <a:spcBef>
                <a:spcPts val="300"/>
              </a:spcBef>
              <a:spcAft>
                <a:spcPts val="300"/>
              </a:spcAft>
              <a:buSzPct val="80000"/>
              <a:buFont typeface="Lucida Grande"/>
              <a:buNone/>
              <a:defRPr sz="1400" b="1" kern="1200">
                <a:solidFill>
                  <a:schemeClr val="tx1">
                    <a:tint val="75000"/>
                  </a:schemeClr>
                </a:solidFill>
                <a:latin typeface="Arial"/>
                <a:ea typeface="+mn-ea"/>
                <a:cs typeface="Arial"/>
              </a:defRPr>
            </a:lvl9pPr>
          </a:lstStyle>
          <a:p>
            <a:r>
              <a:rPr lang="en-US" dirty="0">
                <a:solidFill>
                  <a:srgbClr val="FCEAD6"/>
                </a:solidFill>
              </a:rPr>
              <a:t>Console(“message”, value)</a:t>
            </a:r>
          </a:p>
        </p:txBody>
      </p:sp>
    </p:spTree>
    <p:extLst>
      <p:ext uri="{BB962C8B-B14F-4D97-AF65-F5344CB8AC3E}">
        <p14:creationId xmlns:p14="http://schemas.microsoft.com/office/powerpoint/2010/main" val="2511990019"/>
      </p:ext>
    </p:extLst>
  </p:cSld>
  <p:clrMapOvr>
    <a:masterClrMapping/>
  </p:clrMapOvr>
  <p:transition spd="med">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2D8DEAAC-A148-5349-913F-F62EAC40B974}"/>
              </a:ext>
            </a:extLst>
          </p:cNvPr>
          <p:cNvGrpSpPr/>
          <p:nvPr/>
        </p:nvGrpSpPr>
        <p:grpSpPr>
          <a:xfrm>
            <a:off x="-11140" y="-16011"/>
            <a:ext cx="12203139" cy="7225075"/>
            <a:chOff x="-11140" y="-16011"/>
            <a:chExt cx="12203139" cy="7225075"/>
          </a:xfrm>
        </p:grpSpPr>
        <p:sp>
          <p:nvSpPr>
            <p:cNvPr id="18" name="gradient background1">
              <a:extLst>
                <a:ext uri="{FF2B5EF4-FFF2-40B4-BE49-F238E27FC236}">
                  <a16:creationId xmlns:a16="http://schemas.microsoft.com/office/drawing/2014/main" id="{D2DDFC96-B0DB-8645-922B-90FEBD4B7C5D}"/>
                </a:ext>
              </a:extLst>
            </p:cNvPr>
            <p:cNvSpPr/>
            <p:nvPr/>
          </p:nvSpPr>
          <p:spPr bwMode="auto">
            <a:xfrm>
              <a:off x="0" y="-16011"/>
              <a:ext cx="12191999" cy="6888971"/>
            </a:xfrm>
            <a:prstGeom prst="rect">
              <a:avLst/>
            </a:prstGeom>
            <a:gradFill flip="none" rotWithShape="1">
              <a:gsLst>
                <a:gs pos="61000">
                  <a:srgbClr val="5328C9"/>
                </a:gs>
                <a:gs pos="24000">
                  <a:srgbClr val="863FE4"/>
                </a:gs>
                <a:gs pos="98000">
                  <a:srgbClr val="180C97"/>
                </a:gs>
              </a:gsLst>
              <a:lin ang="20700000" scaled="0"/>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nvGrpSpPr>
            <p:cNvPr id="19" name="Group 18">
              <a:extLst>
                <a:ext uri="{FF2B5EF4-FFF2-40B4-BE49-F238E27FC236}">
                  <a16:creationId xmlns:a16="http://schemas.microsoft.com/office/drawing/2014/main" id="{EFEB56C3-EBA1-614C-8F96-F63F3317F26B}"/>
                </a:ext>
              </a:extLst>
            </p:cNvPr>
            <p:cNvGrpSpPr/>
            <p:nvPr/>
          </p:nvGrpSpPr>
          <p:grpSpPr>
            <a:xfrm>
              <a:off x="-11140" y="2"/>
              <a:ext cx="12199425" cy="7209062"/>
              <a:chOff x="-11140" y="2"/>
              <a:chExt cx="12199425" cy="7209062"/>
            </a:xfrm>
          </p:grpSpPr>
          <p:grpSp>
            <p:nvGrpSpPr>
              <p:cNvPr id="20" name="Group 19">
                <a:extLst>
                  <a:ext uri="{FF2B5EF4-FFF2-40B4-BE49-F238E27FC236}">
                    <a16:creationId xmlns:a16="http://schemas.microsoft.com/office/drawing/2014/main" id="{D348B8DA-101A-6A4C-A955-077B5E87CD88}"/>
                  </a:ext>
                </a:extLst>
              </p:cNvPr>
              <p:cNvGrpSpPr/>
              <p:nvPr/>
            </p:nvGrpSpPr>
            <p:grpSpPr>
              <a:xfrm>
                <a:off x="-11140" y="2"/>
                <a:ext cx="12199425" cy="6888971"/>
                <a:chOff x="-7428" y="-16011"/>
                <a:chExt cx="12199425" cy="6888971"/>
              </a:xfrm>
            </p:grpSpPr>
            <p:pic>
              <p:nvPicPr>
                <p:cNvPr id="27" name="Picture 26">
                  <a:extLst>
                    <a:ext uri="{FF2B5EF4-FFF2-40B4-BE49-F238E27FC236}">
                      <a16:creationId xmlns:a16="http://schemas.microsoft.com/office/drawing/2014/main" id="{45D4C652-A869-0642-A4CB-4452E124E845}"/>
                    </a:ext>
                  </a:extLst>
                </p:cNvPr>
                <p:cNvPicPr>
                  <a:picLocks noChangeAspect="1"/>
                </p:cNvPicPr>
                <p:nvPr/>
              </p:nvPicPr>
              <p:blipFill rotWithShape="1">
                <a:blip r:embed="rId3" cstate="screen">
                  <a:alphaModFix amt="67000"/>
                  <a:extLst>
                    <a:ext uri="{28A0092B-C50C-407E-A947-70E740481C1C}">
                      <a14:useLocalDpi xmlns:a14="http://schemas.microsoft.com/office/drawing/2010/main"/>
                    </a:ext>
                  </a:extLst>
                </a:blip>
                <a:srcRect t="-9940" r="-10727"/>
                <a:stretch/>
              </p:blipFill>
              <p:spPr>
                <a:xfrm>
                  <a:off x="-7428" y="4530812"/>
                  <a:ext cx="3953920" cy="2342148"/>
                </a:xfrm>
                <a:prstGeom prst="rect">
                  <a:avLst/>
                </a:prstGeom>
              </p:spPr>
            </p:pic>
            <p:grpSp>
              <p:nvGrpSpPr>
                <p:cNvPr id="28" name="Group 27">
                  <a:extLst>
                    <a:ext uri="{FF2B5EF4-FFF2-40B4-BE49-F238E27FC236}">
                      <a16:creationId xmlns:a16="http://schemas.microsoft.com/office/drawing/2014/main" id="{67089DEE-8F37-3245-A354-5827CD1A32BF}"/>
                    </a:ext>
                  </a:extLst>
                </p:cNvPr>
                <p:cNvGrpSpPr/>
                <p:nvPr/>
              </p:nvGrpSpPr>
              <p:grpSpPr>
                <a:xfrm>
                  <a:off x="10445577" y="-16011"/>
                  <a:ext cx="1746420" cy="1226973"/>
                  <a:chOff x="10445577" y="-16011"/>
                  <a:chExt cx="1746420" cy="1226973"/>
                </a:xfrm>
              </p:grpSpPr>
              <p:pic>
                <p:nvPicPr>
                  <p:cNvPr id="29" name="Picture 28">
                    <a:extLst>
                      <a:ext uri="{FF2B5EF4-FFF2-40B4-BE49-F238E27FC236}">
                        <a16:creationId xmlns:a16="http://schemas.microsoft.com/office/drawing/2014/main" id="{E2B5AB6A-8E8C-2148-B646-1AC29335AC00}"/>
                      </a:ext>
                    </a:extLst>
                  </p:cNvPr>
                  <p:cNvPicPr>
                    <a:picLocks noChangeAspect="1"/>
                  </p:cNvPicPr>
                  <p:nvPr/>
                </p:nvPicPr>
                <p:blipFill rotWithShape="1">
                  <a:blip r:embed="rId4" cstate="screen">
                    <a:alphaModFix amt="67000"/>
                    <a:extLst>
                      <a:ext uri="{28A0092B-C50C-407E-A947-70E740481C1C}">
                        <a14:useLocalDpi xmlns:a14="http://schemas.microsoft.com/office/drawing/2010/main"/>
                      </a:ext>
                    </a:extLst>
                  </a:blip>
                  <a:srcRect/>
                  <a:stretch/>
                </p:blipFill>
                <p:spPr>
                  <a:xfrm rot="10800000">
                    <a:off x="10445577" y="-16011"/>
                    <a:ext cx="1746420" cy="1226973"/>
                  </a:xfrm>
                  <a:prstGeom prst="rect">
                    <a:avLst/>
                  </a:prstGeom>
                </p:spPr>
              </p:pic>
              <p:pic>
                <p:nvPicPr>
                  <p:cNvPr id="30" name="Picture 29">
                    <a:extLst>
                      <a:ext uri="{FF2B5EF4-FFF2-40B4-BE49-F238E27FC236}">
                        <a16:creationId xmlns:a16="http://schemas.microsoft.com/office/drawing/2014/main" id="{08788431-F931-554B-A2BA-3ADC99390714}"/>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1804990" y="445071"/>
                    <a:ext cx="126139" cy="127007"/>
                  </a:xfrm>
                  <a:prstGeom prst="rect">
                    <a:avLst/>
                  </a:prstGeom>
                </p:spPr>
              </p:pic>
              <p:pic>
                <p:nvPicPr>
                  <p:cNvPr id="31" name="Picture 30">
                    <a:extLst>
                      <a:ext uri="{FF2B5EF4-FFF2-40B4-BE49-F238E27FC236}">
                        <a16:creationId xmlns:a16="http://schemas.microsoft.com/office/drawing/2014/main" id="{C5F7BB55-64D3-3C48-BA9E-90B7C7819BB1}"/>
                      </a:ext>
                    </a:extLst>
                  </p:cNvPr>
                  <p:cNvPicPr>
                    <a:picLocks noChangeAspect="1"/>
                  </p:cNvPicPr>
                  <p:nvPr/>
                </p:nvPicPr>
                <p:blipFill>
                  <a:blip r:embed="rId6" cstate="screen">
                    <a:alphaModFix amt="59000"/>
                    <a:extLst>
                      <a:ext uri="{28A0092B-C50C-407E-A947-70E740481C1C}">
                        <a14:useLocalDpi xmlns:a14="http://schemas.microsoft.com/office/drawing/2010/main"/>
                      </a:ext>
                    </a:extLst>
                  </a:blip>
                  <a:stretch>
                    <a:fillRect/>
                  </a:stretch>
                </p:blipFill>
                <p:spPr>
                  <a:xfrm>
                    <a:off x="11653626" y="312322"/>
                    <a:ext cx="77581" cy="78114"/>
                  </a:xfrm>
                  <a:prstGeom prst="rect">
                    <a:avLst/>
                  </a:prstGeom>
                </p:spPr>
              </p:pic>
              <p:pic>
                <p:nvPicPr>
                  <p:cNvPr id="32" name="Picture 31">
                    <a:extLst>
                      <a:ext uri="{FF2B5EF4-FFF2-40B4-BE49-F238E27FC236}">
                        <a16:creationId xmlns:a16="http://schemas.microsoft.com/office/drawing/2014/main" id="{4D8B0808-C900-CE48-BA63-51D05637CF68}"/>
                      </a:ext>
                    </a:extLst>
                  </p:cNvPr>
                  <p:cNvPicPr>
                    <a:picLocks noChangeAspect="1"/>
                  </p:cNvPicPr>
                  <p:nvPr/>
                </p:nvPicPr>
                <p:blipFill>
                  <a:blip r:embed="rId7" cstate="screen">
                    <a:alphaModFix amt="59000"/>
                    <a:extLst>
                      <a:ext uri="{28A0092B-C50C-407E-A947-70E740481C1C}">
                        <a14:useLocalDpi xmlns:a14="http://schemas.microsoft.com/office/drawing/2010/main"/>
                      </a:ext>
                    </a:extLst>
                  </a:blip>
                  <a:stretch>
                    <a:fillRect/>
                  </a:stretch>
                </p:blipFill>
                <p:spPr>
                  <a:xfrm>
                    <a:off x="11571458" y="721420"/>
                    <a:ext cx="59864" cy="60276"/>
                  </a:xfrm>
                  <a:prstGeom prst="rect">
                    <a:avLst/>
                  </a:prstGeom>
                </p:spPr>
              </p:pic>
            </p:grpSp>
          </p:grpSp>
          <p:pic>
            <p:nvPicPr>
              <p:cNvPr id="22" name="Picture 21">
                <a:extLst>
                  <a:ext uri="{FF2B5EF4-FFF2-40B4-BE49-F238E27FC236}">
                    <a16:creationId xmlns:a16="http://schemas.microsoft.com/office/drawing/2014/main" id="{BFA1F030-3A38-004F-93A7-DD592669F54C}"/>
                  </a:ext>
                </a:extLst>
              </p:cNvPr>
              <p:cNvPicPr>
                <a:picLocks noChangeAspect="1"/>
              </p:cNvPicPr>
              <p:nvPr/>
            </p:nvPicPr>
            <p:blipFill>
              <a:blip r:embed="rId8">
                <a:alphaModFix amt="90000"/>
              </a:blip>
              <a:stretch>
                <a:fillRect/>
              </a:stretch>
            </p:blipFill>
            <p:spPr>
              <a:xfrm>
                <a:off x="459373" y="5557701"/>
                <a:ext cx="1526260" cy="1651363"/>
              </a:xfrm>
              <a:prstGeom prst="rect">
                <a:avLst/>
              </a:prstGeom>
            </p:spPr>
          </p:pic>
          <p:pic>
            <p:nvPicPr>
              <p:cNvPr id="25" name="Picture 24">
                <a:extLst>
                  <a:ext uri="{FF2B5EF4-FFF2-40B4-BE49-F238E27FC236}">
                    <a16:creationId xmlns:a16="http://schemas.microsoft.com/office/drawing/2014/main" id="{6FC9CAC7-C85C-F944-8EF8-2540CD5664E5}"/>
                  </a:ext>
                </a:extLst>
              </p:cNvPr>
              <p:cNvPicPr>
                <a:picLocks noChangeAspect="1"/>
              </p:cNvPicPr>
              <p:nvPr/>
            </p:nvPicPr>
            <p:blipFill>
              <a:blip r:embed="rId8">
                <a:alphaModFix amt="81000"/>
              </a:blip>
              <a:stretch>
                <a:fillRect/>
              </a:stretch>
            </p:blipFill>
            <p:spPr>
              <a:xfrm>
                <a:off x="200791" y="5023583"/>
                <a:ext cx="566651" cy="613097"/>
              </a:xfrm>
              <a:prstGeom prst="rect">
                <a:avLst/>
              </a:prstGeom>
            </p:spPr>
          </p:pic>
          <p:pic>
            <p:nvPicPr>
              <p:cNvPr id="26" name="Picture 25">
                <a:extLst>
                  <a:ext uri="{FF2B5EF4-FFF2-40B4-BE49-F238E27FC236}">
                    <a16:creationId xmlns:a16="http://schemas.microsoft.com/office/drawing/2014/main" id="{C7928B39-17C2-CE48-870B-6A2F38953A2C}"/>
                  </a:ext>
                </a:extLst>
              </p:cNvPr>
              <p:cNvPicPr>
                <a:picLocks noChangeAspect="1"/>
              </p:cNvPicPr>
              <p:nvPr/>
            </p:nvPicPr>
            <p:blipFill>
              <a:blip r:embed="rId9">
                <a:alphaModFix amt="73000"/>
              </a:blip>
              <a:stretch>
                <a:fillRect/>
              </a:stretch>
            </p:blipFill>
            <p:spPr>
              <a:xfrm>
                <a:off x="2250821" y="5636680"/>
                <a:ext cx="384123" cy="415268"/>
              </a:xfrm>
              <a:prstGeom prst="rect">
                <a:avLst/>
              </a:prstGeom>
            </p:spPr>
          </p:pic>
        </p:grpSp>
      </p:grpSp>
      <p:sp>
        <p:nvSpPr>
          <p:cNvPr id="2" name="Title 1">
            <a:extLst>
              <a:ext uri="{FF2B5EF4-FFF2-40B4-BE49-F238E27FC236}">
                <a16:creationId xmlns:a16="http://schemas.microsoft.com/office/drawing/2014/main" id="{816B0A39-F017-7E49-8450-75FB7414A614}"/>
              </a:ext>
            </a:extLst>
          </p:cNvPr>
          <p:cNvSpPr>
            <a:spLocks noGrp="1"/>
          </p:cNvSpPr>
          <p:nvPr>
            <p:ph type="title"/>
          </p:nvPr>
        </p:nvSpPr>
        <p:spPr/>
        <p:txBody>
          <a:bodyPr/>
          <a:lstStyle/>
          <a:p>
            <a:r>
              <a:rPr lang="en-US" dirty="0"/>
              <a:t>Expression sharing</a:t>
            </a:r>
          </a:p>
        </p:txBody>
      </p:sp>
    </p:spTree>
    <p:extLst>
      <p:ext uri="{BB962C8B-B14F-4D97-AF65-F5344CB8AC3E}">
        <p14:creationId xmlns:p14="http://schemas.microsoft.com/office/powerpoint/2010/main" val="3068029736"/>
      </p:ext>
    </p:extLst>
  </p:cSld>
  <p:clrMapOvr>
    <a:masterClrMapping/>
  </p:clrMapOvr>
  <p:transition spd="med">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C5D79B29-47DE-8B43-BE13-34B74E075671}"/>
              </a:ext>
            </a:extLst>
          </p:cNvPr>
          <p:cNvGrpSpPr/>
          <p:nvPr/>
        </p:nvGrpSpPr>
        <p:grpSpPr>
          <a:xfrm>
            <a:off x="-11140" y="-16011"/>
            <a:ext cx="12203139" cy="7225075"/>
            <a:chOff x="-11140" y="-16011"/>
            <a:chExt cx="12203139" cy="7225075"/>
          </a:xfrm>
        </p:grpSpPr>
        <p:sp>
          <p:nvSpPr>
            <p:cNvPr id="19" name="gradient background1">
              <a:extLst>
                <a:ext uri="{FF2B5EF4-FFF2-40B4-BE49-F238E27FC236}">
                  <a16:creationId xmlns:a16="http://schemas.microsoft.com/office/drawing/2014/main" id="{075ADBE8-DB50-8E47-8710-1128DA9E23D7}"/>
                </a:ext>
              </a:extLst>
            </p:cNvPr>
            <p:cNvSpPr/>
            <p:nvPr/>
          </p:nvSpPr>
          <p:spPr bwMode="auto">
            <a:xfrm>
              <a:off x="0" y="-16011"/>
              <a:ext cx="12191999" cy="6888971"/>
            </a:xfrm>
            <a:prstGeom prst="rect">
              <a:avLst/>
            </a:prstGeom>
            <a:gradFill flip="none" rotWithShape="1">
              <a:gsLst>
                <a:gs pos="61000">
                  <a:srgbClr val="5328C9"/>
                </a:gs>
                <a:gs pos="24000">
                  <a:srgbClr val="863FE4"/>
                </a:gs>
                <a:gs pos="98000">
                  <a:srgbClr val="180C97"/>
                </a:gs>
              </a:gsLst>
              <a:lin ang="20700000" scaled="0"/>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nvGrpSpPr>
            <p:cNvPr id="20" name="Group 19">
              <a:extLst>
                <a:ext uri="{FF2B5EF4-FFF2-40B4-BE49-F238E27FC236}">
                  <a16:creationId xmlns:a16="http://schemas.microsoft.com/office/drawing/2014/main" id="{90E00E7E-590C-1142-8C44-D82939EDE391}"/>
                </a:ext>
              </a:extLst>
            </p:cNvPr>
            <p:cNvGrpSpPr/>
            <p:nvPr/>
          </p:nvGrpSpPr>
          <p:grpSpPr>
            <a:xfrm>
              <a:off x="-11140" y="2"/>
              <a:ext cx="12199425" cy="7209062"/>
              <a:chOff x="-11140" y="2"/>
              <a:chExt cx="12199425" cy="7209062"/>
            </a:xfrm>
          </p:grpSpPr>
          <p:grpSp>
            <p:nvGrpSpPr>
              <p:cNvPr id="22" name="Group 21">
                <a:extLst>
                  <a:ext uri="{FF2B5EF4-FFF2-40B4-BE49-F238E27FC236}">
                    <a16:creationId xmlns:a16="http://schemas.microsoft.com/office/drawing/2014/main" id="{E523E694-FE0F-FE4E-98DA-F55FAC2E73C3}"/>
                  </a:ext>
                </a:extLst>
              </p:cNvPr>
              <p:cNvGrpSpPr/>
              <p:nvPr/>
            </p:nvGrpSpPr>
            <p:grpSpPr>
              <a:xfrm>
                <a:off x="-11140" y="2"/>
                <a:ext cx="12199425" cy="6888971"/>
                <a:chOff x="-7428" y="-16011"/>
                <a:chExt cx="12199425" cy="6888971"/>
              </a:xfrm>
            </p:grpSpPr>
            <p:pic>
              <p:nvPicPr>
                <p:cNvPr id="29" name="Picture 28">
                  <a:extLst>
                    <a:ext uri="{FF2B5EF4-FFF2-40B4-BE49-F238E27FC236}">
                      <a16:creationId xmlns:a16="http://schemas.microsoft.com/office/drawing/2014/main" id="{55D54053-BF55-634B-A866-A3A2C9EDEA4A}"/>
                    </a:ext>
                  </a:extLst>
                </p:cNvPr>
                <p:cNvPicPr>
                  <a:picLocks noChangeAspect="1"/>
                </p:cNvPicPr>
                <p:nvPr/>
              </p:nvPicPr>
              <p:blipFill rotWithShape="1">
                <a:blip r:embed="rId3" cstate="screen">
                  <a:alphaModFix amt="67000"/>
                  <a:extLst>
                    <a:ext uri="{28A0092B-C50C-407E-A947-70E740481C1C}">
                      <a14:useLocalDpi xmlns:a14="http://schemas.microsoft.com/office/drawing/2010/main"/>
                    </a:ext>
                  </a:extLst>
                </a:blip>
                <a:srcRect t="-9940" r="-10727"/>
                <a:stretch/>
              </p:blipFill>
              <p:spPr>
                <a:xfrm>
                  <a:off x="-7428" y="4530812"/>
                  <a:ext cx="3953920" cy="2342148"/>
                </a:xfrm>
                <a:prstGeom prst="rect">
                  <a:avLst/>
                </a:prstGeom>
              </p:spPr>
            </p:pic>
            <p:grpSp>
              <p:nvGrpSpPr>
                <p:cNvPr id="30" name="Group 29">
                  <a:extLst>
                    <a:ext uri="{FF2B5EF4-FFF2-40B4-BE49-F238E27FC236}">
                      <a16:creationId xmlns:a16="http://schemas.microsoft.com/office/drawing/2014/main" id="{0E24A732-EA84-DF47-BBD3-EEFD55F82600}"/>
                    </a:ext>
                  </a:extLst>
                </p:cNvPr>
                <p:cNvGrpSpPr/>
                <p:nvPr/>
              </p:nvGrpSpPr>
              <p:grpSpPr>
                <a:xfrm>
                  <a:off x="10445577" y="-16011"/>
                  <a:ext cx="1746420" cy="1226973"/>
                  <a:chOff x="10445577" y="-16011"/>
                  <a:chExt cx="1746420" cy="1226973"/>
                </a:xfrm>
              </p:grpSpPr>
              <p:pic>
                <p:nvPicPr>
                  <p:cNvPr id="31" name="Picture 30">
                    <a:extLst>
                      <a:ext uri="{FF2B5EF4-FFF2-40B4-BE49-F238E27FC236}">
                        <a16:creationId xmlns:a16="http://schemas.microsoft.com/office/drawing/2014/main" id="{4BEB6D3A-BBBD-7846-81C0-9C4D88B51174}"/>
                      </a:ext>
                    </a:extLst>
                  </p:cNvPr>
                  <p:cNvPicPr>
                    <a:picLocks noChangeAspect="1"/>
                  </p:cNvPicPr>
                  <p:nvPr/>
                </p:nvPicPr>
                <p:blipFill rotWithShape="1">
                  <a:blip r:embed="rId4" cstate="screen">
                    <a:alphaModFix amt="67000"/>
                    <a:extLst>
                      <a:ext uri="{28A0092B-C50C-407E-A947-70E740481C1C}">
                        <a14:useLocalDpi xmlns:a14="http://schemas.microsoft.com/office/drawing/2010/main"/>
                      </a:ext>
                    </a:extLst>
                  </a:blip>
                  <a:srcRect/>
                  <a:stretch/>
                </p:blipFill>
                <p:spPr>
                  <a:xfrm rot="10800000">
                    <a:off x="10445577" y="-16011"/>
                    <a:ext cx="1746420" cy="1226973"/>
                  </a:xfrm>
                  <a:prstGeom prst="rect">
                    <a:avLst/>
                  </a:prstGeom>
                </p:spPr>
              </p:pic>
              <p:pic>
                <p:nvPicPr>
                  <p:cNvPr id="32" name="Picture 31">
                    <a:extLst>
                      <a:ext uri="{FF2B5EF4-FFF2-40B4-BE49-F238E27FC236}">
                        <a16:creationId xmlns:a16="http://schemas.microsoft.com/office/drawing/2014/main" id="{2BF9E4E1-1B43-B348-B940-42BB209D4E4B}"/>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1804990" y="445071"/>
                    <a:ext cx="126139" cy="127007"/>
                  </a:xfrm>
                  <a:prstGeom prst="rect">
                    <a:avLst/>
                  </a:prstGeom>
                </p:spPr>
              </p:pic>
              <p:pic>
                <p:nvPicPr>
                  <p:cNvPr id="33" name="Picture 32">
                    <a:extLst>
                      <a:ext uri="{FF2B5EF4-FFF2-40B4-BE49-F238E27FC236}">
                        <a16:creationId xmlns:a16="http://schemas.microsoft.com/office/drawing/2014/main" id="{5DEA36A1-A92E-784F-AA1A-B782C436E461}"/>
                      </a:ext>
                    </a:extLst>
                  </p:cNvPr>
                  <p:cNvPicPr>
                    <a:picLocks noChangeAspect="1"/>
                  </p:cNvPicPr>
                  <p:nvPr/>
                </p:nvPicPr>
                <p:blipFill>
                  <a:blip r:embed="rId6" cstate="screen">
                    <a:alphaModFix amt="59000"/>
                    <a:extLst>
                      <a:ext uri="{28A0092B-C50C-407E-A947-70E740481C1C}">
                        <a14:useLocalDpi xmlns:a14="http://schemas.microsoft.com/office/drawing/2010/main"/>
                      </a:ext>
                    </a:extLst>
                  </a:blip>
                  <a:stretch>
                    <a:fillRect/>
                  </a:stretch>
                </p:blipFill>
                <p:spPr>
                  <a:xfrm>
                    <a:off x="11653626" y="312322"/>
                    <a:ext cx="77581" cy="78114"/>
                  </a:xfrm>
                  <a:prstGeom prst="rect">
                    <a:avLst/>
                  </a:prstGeom>
                </p:spPr>
              </p:pic>
              <p:pic>
                <p:nvPicPr>
                  <p:cNvPr id="34" name="Picture 33">
                    <a:extLst>
                      <a:ext uri="{FF2B5EF4-FFF2-40B4-BE49-F238E27FC236}">
                        <a16:creationId xmlns:a16="http://schemas.microsoft.com/office/drawing/2014/main" id="{F6146278-00BF-AD45-AB65-7438C843242E}"/>
                      </a:ext>
                    </a:extLst>
                  </p:cNvPr>
                  <p:cNvPicPr>
                    <a:picLocks noChangeAspect="1"/>
                  </p:cNvPicPr>
                  <p:nvPr/>
                </p:nvPicPr>
                <p:blipFill>
                  <a:blip r:embed="rId7" cstate="screen">
                    <a:alphaModFix amt="59000"/>
                    <a:extLst>
                      <a:ext uri="{28A0092B-C50C-407E-A947-70E740481C1C}">
                        <a14:useLocalDpi xmlns:a14="http://schemas.microsoft.com/office/drawing/2010/main"/>
                      </a:ext>
                    </a:extLst>
                  </a:blip>
                  <a:stretch>
                    <a:fillRect/>
                  </a:stretch>
                </p:blipFill>
                <p:spPr>
                  <a:xfrm>
                    <a:off x="11571458" y="721420"/>
                    <a:ext cx="59864" cy="60276"/>
                  </a:xfrm>
                  <a:prstGeom prst="rect">
                    <a:avLst/>
                  </a:prstGeom>
                </p:spPr>
              </p:pic>
            </p:grpSp>
          </p:grpSp>
          <p:pic>
            <p:nvPicPr>
              <p:cNvPr id="25" name="Picture 24">
                <a:extLst>
                  <a:ext uri="{FF2B5EF4-FFF2-40B4-BE49-F238E27FC236}">
                    <a16:creationId xmlns:a16="http://schemas.microsoft.com/office/drawing/2014/main" id="{7DB3ECBD-0D0D-1242-8712-5FF0EFBC3C7C}"/>
                  </a:ext>
                </a:extLst>
              </p:cNvPr>
              <p:cNvPicPr>
                <a:picLocks noChangeAspect="1"/>
              </p:cNvPicPr>
              <p:nvPr/>
            </p:nvPicPr>
            <p:blipFill>
              <a:blip r:embed="rId8">
                <a:alphaModFix amt="90000"/>
              </a:blip>
              <a:stretch>
                <a:fillRect/>
              </a:stretch>
            </p:blipFill>
            <p:spPr>
              <a:xfrm>
                <a:off x="459373" y="5557701"/>
                <a:ext cx="1526260" cy="1651363"/>
              </a:xfrm>
              <a:prstGeom prst="rect">
                <a:avLst/>
              </a:prstGeom>
            </p:spPr>
          </p:pic>
          <p:pic>
            <p:nvPicPr>
              <p:cNvPr id="26" name="Picture 25">
                <a:extLst>
                  <a:ext uri="{FF2B5EF4-FFF2-40B4-BE49-F238E27FC236}">
                    <a16:creationId xmlns:a16="http://schemas.microsoft.com/office/drawing/2014/main" id="{6C78E932-C2D1-E845-B454-49AAB677F2C1}"/>
                  </a:ext>
                </a:extLst>
              </p:cNvPr>
              <p:cNvPicPr>
                <a:picLocks noChangeAspect="1"/>
              </p:cNvPicPr>
              <p:nvPr/>
            </p:nvPicPr>
            <p:blipFill>
              <a:blip r:embed="rId8">
                <a:alphaModFix amt="81000"/>
              </a:blip>
              <a:stretch>
                <a:fillRect/>
              </a:stretch>
            </p:blipFill>
            <p:spPr>
              <a:xfrm>
                <a:off x="200791" y="5023583"/>
                <a:ext cx="566651" cy="613097"/>
              </a:xfrm>
              <a:prstGeom prst="rect">
                <a:avLst/>
              </a:prstGeom>
            </p:spPr>
          </p:pic>
          <p:pic>
            <p:nvPicPr>
              <p:cNvPr id="28" name="Picture 27">
                <a:extLst>
                  <a:ext uri="{FF2B5EF4-FFF2-40B4-BE49-F238E27FC236}">
                    <a16:creationId xmlns:a16="http://schemas.microsoft.com/office/drawing/2014/main" id="{D621C005-601A-1744-BCCC-BD019E024934}"/>
                  </a:ext>
                </a:extLst>
              </p:cNvPr>
              <p:cNvPicPr>
                <a:picLocks noChangeAspect="1"/>
              </p:cNvPicPr>
              <p:nvPr/>
            </p:nvPicPr>
            <p:blipFill>
              <a:blip r:embed="rId9">
                <a:alphaModFix amt="73000"/>
              </a:blip>
              <a:stretch>
                <a:fillRect/>
              </a:stretch>
            </p:blipFill>
            <p:spPr>
              <a:xfrm>
                <a:off x="2250821" y="5636680"/>
                <a:ext cx="384123" cy="415268"/>
              </a:xfrm>
              <a:prstGeom prst="rect">
                <a:avLst/>
              </a:prstGeom>
            </p:spPr>
          </p:pic>
        </p:grpSp>
      </p:grpSp>
      <p:sp>
        <p:nvSpPr>
          <p:cNvPr id="2" name="Title 1">
            <a:extLst>
              <a:ext uri="{FF2B5EF4-FFF2-40B4-BE49-F238E27FC236}">
                <a16:creationId xmlns:a16="http://schemas.microsoft.com/office/drawing/2014/main" id="{816B0A39-F017-7E49-8450-75FB7414A614}"/>
              </a:ext>
            </a:extLst>
          </p:cNvPr>
          <p:cNvSpPr>
            <a:spLocks noGrp="1"/>
          </p:cNvSpPr>
          <p:nvPr>
            <p:ph type="title"/>
          </p:nvPr>
        </p:nvSpPr>
        <p:spPr/>
        <p:txBody>
          <a:bodyPr/>
          <a:lstStyle/>
          <a:p>
            <a:r>
              <a:rPr lang="en-US" dirty="0"/>
              <a:t>Future</a:t>
            </a:r>
          </a:p>
        </p:txBody>
      </p:sp>
      <p:sp>
        <p:nvSpPr>
          <p:cNvPr id="27" name="Rectangle 1">
            <a:extLst>
              <a:ext uri="{FF2B5EF4-FFF2-40B4-BE49-F238E27FC236}">
                <a16:creationId xmlns:a16="http://schemas.microsoft.com/office/drawing/2014/main" id="{61D2364E-8733-9042-A9AE-E919EC725E9C}"/>
              </a:ext>
            </a:extLst>
          </p:cNvPr>
          <p:cNvSpPr/>
          <p:nvPr/>
        </p:nvSpPr>
        <p:spPr bwMode="auto">
          <a:xfrm>
            <a:off x="4701049" y="2166045"/>
            <a:ext cx="7718010" cy="4706987"/>
          </a:xfrm>
          <a:custGeom>
            <a:avLst/>
            <a:gdLst>
              <a:gd name="connsiteX0" fmla="*/ 0 w 6496875"/>
              <a:gd name="connsiteY0" fmla="*/ 0 h 3966627"/>
              <a:gd name="connsiteX1" fmla="*/ 6496875 w 6496875"/>
              <a:gd name="connsiteY1" fmla="*/ 0 h 3966627"/>
              <a:gd name="connsiteX2" fmla="*/ 6496875 w 6496875"/>
              <a:gd name="connsiteY2" fmla="*/ 3966627 h 3966627"/>
              <a:gd name="connsiteX3" fmla="*/ 0 w 6496875"/>
              <a:gd name="connsiteY3" fmla="*/ 3966627 h 3966627"/>
              <a:gd name="connsiteX4" fmla="*/ 0 w 6496875"/>
              <a:gd name="connsiteY4" fmla="*/ 0 h 3966627"/>
              <a:gd name="connsiteX0" fmla="*/ 4671391 w 6496875"/>
              <a:gd name="connsiteY0" fmla="*/ 278296 h 3966627"/>
              <a:gd name="connsiteX1" fmla="*/ 6496875 w 6496875"/>
              <a:gd name="connsiteY1" fmla="*/ 0 h 3966627"/>
              <a:gd name="connsiteX2" fmla="*/ 6496875 w 6496875"/>
              <a:gd name="connsiteY2" fmla="*/ 3966627 h 3966627"/>
              <a:gd name="connsiteX3" fmla="*/ 0 w 6496875"/>
              <a:gd name="connsiteY3" fmla="*/ 3966627 h 3966627"/>
              <a:gd name="connsiteX4" fmla="*/ 4671391 w 6496875"/>
              <a:gd name="connsiteY4" fmla="*/ 278296 h 3966627"/>
              <a:gd name="connsiteX0" fmla="*/ 4671391 w 6496875"/>
              <a:gd name="connsiteY0" fmla="*/ 278296 h 3966627"/>
              <a:gd name="connsiteX1" fmla="*/ 6496875 w 6496875"/>
              <a:gd name="connsiteY1" fmla="*/ 0 h 3966627"/>
              <a:gd name="connsiteX2" fmla="*/ 6496875 w 6496875"/>
              <a:gd name="connsiteY2" fmla="*/ 3966627 h 3966627"/>
              <a:gd name="connsiteX3" fmla="*/ 0 w 6496875"/>
              <a:gd name="connsiteY3" fmla="*/ 3966627 h 3966627"/>
              <a:gd name="connsiteX4" fmla="*/ 2246243 w 6496875"/>
              <a:gd name="connsiteY4" fmla="*/ 306643 h 3966627"/>
              <a:gd name="connsiteX5" fmla="*/ 4671391 w 6496875"/>
              <a:gd name="connsiteY5" fmla="*/ 278296 h 3966627"/>
              <a:gd name="connsiteX0" fmla="*/ 4671391 w 6496875"/>
              <a:gd name="connsiteY0" fmla="*/ 278296 h 3966627"/>
              <a:gd name="connsiteX1" fmla="*/ 6496875 w 6496875"/>
              <a:gd name="connsiteY1" fmla="*/ 0 h 3966627"/>
              <a:gd name="connsiteX2" fmla="*/ 6496875 w 6496875"/>
              <a:gd name="connsiteY2" fmla="*/ 3966627 h 3966627"/>
              <a:gd name="connsiteX3" fmla="*/ 0 w 6496875"/>
              <a:gd name="connsiteY3" fmla="*/ 3966627 h 3966627"/>
              <a:gd name="connsiteX4" fmla="*/ 2246243 w 6496875"/>
              <a:gd name="connsiteY4" fmla="*/ 306643 h 3966627"/>
              <a:gd name="connsiteX5" fmla="*/ 4671391 w 6496875"/>
              <a:gd name="connsiteY5" fmla="*/ 278296 h 3966627"/>
              <a:gd name="connsiteX0" fmla="*/ 4671391 w 6496875"/>
              <a:gd name="connsiteY0" fmla="*/ 278296 h 3966627"/>
              <a:gd name="connsiteX1" fmla="*/ 6496875 w 6496875"/>
              <a:gd name="connsiteY1" fmla="*/ 0 h 3966627"/>
              <a:gd name="connsiteX2" fmla="*/ 6496875 w 6496875"/>
              <a:gd name="connsiteY2" fmla="*/ 3966627 h 3966627"/>
              <a:gd name="connsiteX3" fmla="*/ 0 w 6496875"/>
              <a:gd name="connsiteY3" fmla="*/ 3966627 h 3966627"/>
              <a:gd name="connsiteX4" fmla="*/ 2246243 w 6496875"/>
              <a:gd name="connsiteY4" fmla="*/ 356339 h 3966627"/>
              <a:gd name="connsiteX5" fmla="*/ 4671391 w 6496875"/>
              <a:gd name="connsiteY5" fmla="*/ 278296 h 3966627"/>
              <a:gd name="connsiteX0" fmla="*/ 4671391 w 6496875"/>
              <a:gd name="connsiteY0" fmla="*/ 278296 h 3966627"/>
              <a:gd name="connsiteX1" fmla="*/ 6496875 w 6496875"/>
              <a:gd name="connsiteY1" fmla="*/ 0 h 3966627"/>
              <a:gd name="connsiteX2" fmla="*/ 6496875 w 6496875"/>
              <a:gd name="connsiteY2" fmla="*/ 3966627 h 3966627"/>
              <a:gd name="connsiteX3" fmla="*/ 0 w 6496875"/>
              <a:gd name="connsiteY3" fmla="*/ 3966627 h 3966627"/>
              <a:gd name="connsiteX4" fmla="*/ 2246243 w 6496875"/>
              <a:gd name="connsiteY4" fmla="*/ 356339 h 3966627"/>
              <a:gd name="connsiteX5" fmla="*/ 4671391 w 6496875"/>
              <a:gd name="connsiteY5" fmla="*/ 278296 h 3966627"/>
              <a:gd name="connsiteX0" fmla="*/ 4671391 w 6496875"/>
              <a:gd name="connsiteY0" fmla="*/ 278296 h 3966627"/>
              <a:gd name="connsiteX1" fmla="*/ 6496875 w 6496875"/>
              <a:gd name="connsiteY1" fmla="*/ 0 h 3966627"/>
              <a:gd name="connsiteX2" fmla="*/ 6496875 w 6496875"/>
              <a:gd name="connsiteY2" fmla="*/ 3966627 h 3966627"/>
              <a:gd name="connsiteX3" fmla="*/ 0 w 6496875"/>
              <a:gd name="connsiteY3" fmla="*/ 3966627 h 3966627"/>
              <a:gd name="connsiteX4" fmla="*/ 2246243 w 6496875"/>
              <a:gd name="connsiteY4" fmla="*/ 366278 h 3966627"/>
              <a:gd name="connsiteX5" fmla="*/ 4671391 w 6496875"/>
              <a:gd name="connsiteY5" fmla="*/ 278296 h 3966627"/>
              <a:gd name="connsiteX0" fmla="*/ 4767590 w 6593074"/>
              <a:gd name="connsiteY0" fmla="*/ 278296 h 3966627"/>
              <a:gd name="connsiteX1" fmla="*/ 6593074 w 6593074"/>
              <a:gd name="connsiteY1" fmla="*/ 0 h 3966627"/>
              <a:gd name="connsiteX2" fmla="*/ 6593074 w 6593074"/>
              <a:gd name="connsiteY2" fmla="*/ 3966627 h 3966627"/>
              <a:gd name="connsiteX3" fmla="*/ 96199 w 6593074"/>
              <a:gd name="connsiteY3" fmla="*/ 3966627 h 3966627"/>
              <a:gd name="connsiteX4" fmla="*/ 3912825 w 6593074"/>
              <a:gd name="connsiteY4" fmla="*/ 1111712 h 3966627"/>
              <a:gd name="connsiteX5" fmla="*/ 2342442 w 6593074"/>
              <a:gd name="connsiteY5" fmla="*/ 366278 h 3966627"/>
              <a:gd name="connsiteX6" fmla="*/ 4767590 w 6593074"/>
              <a:gd name="connsiteY6" fmla="*/ 278296 h 3966627"/>
              <a:gd name="connsiteX0" fmla="*/ 4781024 w 6606508"/>
              <a:gd name="connsiteY0" fmla="*/ 278296 h 3966627"/>
              <a:gd name="connsiteX1" fmla="*/ 6606508 w 6606508"/>
              <a:gd name="connsiteY1" fmla="*/ 0 h 3966627"/>
              <a:gd name="connsiteX2" fmla="*/ 6606508 w 6606508"/>
              <a:gd name="connsiteY2" fmla="*/ 3966627 h 3966627"/>
              <a:gd name="connsiteX3" fmla="*/ 109633 w 6606508"/>
              <a:gd name="connsiteY3" fmla="*/ 3966627 h 3966627"/>
              <a:gd name="connsiteX4" fmla="*/ 3926259 w 6606508"/>
              <a:gd name="connsiteY4" fmla="*/ 1111712 h 3966627"/>
              <a:gd name="connsiteX5" fmla="*/ 2355876 w 6606508"/>
              <a:gd name="connsiteY5" fmla="*/ 366278 h 3966627"/>
              <a:gd name="connsiteX6" fmla="*/ 4781024 w 6606508"/>
              <a:gd name="connsiteY6" fmla="*/ 278296 h 3966627"/>
              <a:gd name="connsiteX0" fmla="*/ 4781024 w 6606508"/>
              <a:gd name="connsiteY0" fmla="*/ 278296 h 3966627"/>
              <a:gd name="connsiteX1" fmla="*/ 6606508 w 6606508"/>
              <a:gd name="connsiteY1" fmla="*/ 0 h 3966627"/>
              <a:gd name="connsiteX2" fmla="*/ 6606508 w 6606508"/>
              <a:gd name="connsiteY2" fmla="*/ 3966627 h 3966627"/>
              <a:gd name="connsiteX3" fmla="*/ 109633 w 6606508"/>
              <a:gd name="connsiteY3" fmla="*/ 3966627 h 3966627"/>
              <a:gd name="connsiteX4" fmla="*/ 3926259 w 6606508"/>
              <a:gd name="connsiteY4" fmla="*/ 1111712 h 3966627"/>
              <a:gd name="connsiteX5" fmla="*/ 2355876 w 6606508"/>
              <a:gd name="connsiteY5" fmla="*/ 366278 h 3966627"/>
              <a:gd name="connsiteX6" fmla="*/ 4781024 w 6606508"/>
              <a:gd name="connsiteY6" fmla="*/ 278296 h 3966627"/>
              <a:gd name="connsiteX0" fmla="*/ 5109544 w 6935028"/>
              <a:gd name="connsiteY0" fmla="*/ 278296 h 3966627"/>
              <a:gd name="connsiteX1" fmla="*/ 6935028 w 6935028"/>
              <a:gd name="connsiteY1" fmla="*/ 0 h 3966627"/>
              <a:gd name="connsiteX2" fmla="*/ 6935028 w 6935028"/>
              <a:gd name="connsiteY2" fmla="*/ 3966627 h 3966627"/>
              <a:gd name="connsiteX3" fmla="*/ 438153 w 6935028"/>
              <a:gd name="connsiteY3" fmla="*/ 3966627 h 3966627"/>
              <a:gd name="connsiteX4" fmla="*/ 726388 w 6935028"/>
              <a:gd name="connsiteY4" fmla="*/ 1926721 h 3966627"/>
              <a:gd name="connsiteX5" fmla="*/ 4254779 w 6935028"/>
              <a:gd name="connsiteY5" fmla="*/ 1111712 h 3966627"/>
              <a:gd name="connsiteX6" fmla="*/ 2684396 w 6935028"/>
              <a:gd name="connsiteY6" fmla="*/ 366278 h 3966627"/>
              <a:gd name="connsiteX7" fmla="*/ 5109544 w 6935028"/>
              <a:gd name="connsiteY7" fmla="*/ 278296 h 3966627"/>
              <a:gd name="connsiteX0" fmla="*/ 4674069 w 6499553"/>
              <a:gd name="connsiteY0" fmla="*/ 278296 h 3996445"/>
              <a:gd name="connsiteX1" fmla="*/ 6499553 w 6499553"/>
              <a:gd name="connsiteY1" fmla="*/ 0 h 3996445"/>
              <a:gd name="connsiteX2" fmla="*/ 6499553 w 6499553"/>
              <a:gd name="connsiteY2" fmla="*/ 3966627 h 3996445"/>
              <a:gd name="connsiteX3" fmla="*/ 966774 w 6499553"/>
              <a:gd name="connsiteY3" fmla="*/ 3996445 h 3996445"/>
              <a:gd name="connsiteX4" fmla="*/ 290913 w 6499553"/>
              <a:gd name="connsiteY4" fmla="*/ 1926721 h 3996445"/>
              <a:gd name="connsiteX5" fmla="*/ 3819304 w 6499553"/>
              <a:gd name="connsiteY5" fmla="*/ 1111712 h 3996445"/>
              <a:gd name="connsiteX6" fmla="*/ 2248921 w 6499553"/>
              <a:gd name="connsiteY6" fmla="*/ 366278 h 3996445"/>
              <a:gd name="connsiteX7" fmla="*/ 4674069 w 6499553"/>
              <a:gd name="connsiteY7" fmla="*/ 278296 h 3996445"/>
              <a:gd name="connsiteX0" fmla="*/ 4674069 w 6499553"/>
              <a:gd name="connsiteY0" fmla="*/ 0 h 3718149"/>
              <a:gd name="connsiteX1" fmla="*/ 3070553 w 6499553"/>
              <a:gd name="connsiteY1" fmla="*/ 89452 h 3718149"/>
              <a:gd name="connsiteX2" fmla="*/ 6499553 w 6499553"/>
              <a:gd name="connsiteY2" fmla="*/ 3688331 h 3718149"/>
              <a:gd name="connsiteX3" fmla="*/ 966774 w 6499553"/>
              <a:gd name="connsiteY3" fmla="*/ 3718149 h 3718149"/>
              <a:gd name="connsiteX4" fmla="*/ 290913 w 6499553"/>
              <a:gd name="connsiteY4" fmla="*/ 1648425 h 3718149"/>
              <a:gd name="connsiteX5" fmla="*/ 3819304 w 6499553"/>
              <a:gd name="connsiteY5" fmla="*/ 833416 h 3718149"/>
              <a:gd name="connsiteX6" fmla="*/ 2248921 w 6499553"/>
              <a:gd name="connsiteY6" fmla="*/ 87982 h 3718149"/>
              <a:gd name="connsiteX7" fmla="*/ 4674069 w 6499553"/>
              <a:gd name="connsiteY7" fmla="*/ 0 h 3718149"/>
              <a:gd name="connsiteX0" fmla="*/ 4674069 w 6499553"/>
              <a:gd name="connsiteY0" fmla="*/ 0 h 3718149"/>
              <a:gd name="connsiteX1" fmla="*/ 3070553 w 6499553"/>
              <a:gd name="connsiteY1" fmla="*/ 89452 h 3718149"/>
              <a:gd name="connsiteX2" fmla="*/ 6499553 w 6499553"/>
              <a:gd name="connsiteY2" fmla="*/ 3688331 h 3718149"/>
              <a:gd name="connsiteX3" fmla="*/ 966774 w 6499553"/>
              <a:gd name="connsiteY3" fmla="*/ 3718149 h 3718149"/>
              <a:gd name="connsiteX4" fmla="*/ 290913 w 6499553"/>
              <a:gd name="connsiteY4" fmla="*/ 1648425 h 3718149"/>
              <a:gd name="connsiteX5" fmla="*/ 4226808 w 6499553"/>
              <a:gd name="connsiteY5" fmla="*/ 833416 h 3718149"/>
              <a:gd name="connsiteX6" fmla="*/ 2248921 w 6499553"/>
              <a:gd name="connsiteY6" fmla="*/ 87982 h 3718149"/>
              <a:gd name="connsiteX7" fmla="*/ 4674069 w 6499553"/>
              <a:gd name="connsiteY7" fmla="*/ 0 h 3718149"/>
              <a:gd name="connsiteX0" fmla="*/ 4674069 w 6499553"/>
              <a:gd name="connsiteY0" fmla="*/ 0 h 3718149"/>
              <a:gd name="connsiteX1" fmla="*/ 3070553 w 6499553"/>
              <a:gd name="connsiteY1" fmla="*/ 89452 h 3718149"/>
              <a:gd name="connsiteX2" fmla="*/ 6499553 w 6499553"/>
              <a:gd name="connsiteY2" fmla="*/ 3688331 h 3718149"/>
              <a:gd name="connsiteX3" fmla="*/ 966774 w 6499553"/>
              <a:gd name="connsiteY3" fmla="*/ 3718149 h 3718149"/>
              <a:gd name="connsiteX4" fmla="*/ 290913 w 6499553"/>
              <a:gd name="connsiteY4" fmla="*/ 1648425 h 3718149"/>
              <a:gd name="connsiteX5" fmla="*/ 3888877 w 6499553"/>
              <a:gd name="connsiteY5" fmla="*/ 654512 h 3718149"/>
              <a:gd name="connsiteX6" fmla="*/ 2248921 w 6499553"/>
              <a:gd name="connsiteY6" fmla="*/ 87982 h 3718149"/>
              <a:gd name="connsiteX7" fmla="*/ 4674069 w 6499553"/>
              <a:gd name="connsiteY7" fmla="*/ 0 h 3718149"/>
              <a:gd name="connsiteX0" fmla="*/ 4674069 w 6499553"/>
              <a:gd name="connsiteY0" fmla="*/ 0 h 3718149"/>
              <a:gd name="connsiteX1" fmla="*/ 3070553 w 6499553"/>
              <a:gd name="connsiteY1" fmla="*/ 89452 h 3718149"/>
              <a:gd name="connsiteX2" fmla="*/ 6499553 w 6499553"/>
              <a:gd name="connsiteY2" fmla="*/ 3688331 h 3718149"/>
              <a:gd name="connsiteX3" fmla="*/ 966774 w 6499553"/>
              <a:gd name="connsiteY3" fmla="*/ 3718149 h 3718149"/>
              <a:gd name="connsiteX4" fmla="*/ 290913 w 6499553"/>
              <a:gd name="connsiteY4" fmla="*/ 1648425 h 3718149"/>
              <a:gd name="connsiteX5" fmla="*/ 3888877 w 6499553"/>
              <a:gd name="connsiteY5" fmla="*/ 654512 h 3718149"/>
              <a:gd name="connsiteX6" fmla="*/ 2248921 w 6499553"/>
              <a:gd name="connsiteY6" fmla="*/ 87982 h 3718149"/>
              <a:gd name="connsiteX7" fmla="*/ 4674069 w 6499553"/>
              <a:gd name="connsiteY7" fmla="*/ 0 h 3718149"/>
              <a:gd name="connsiteX0" fmla="*/ 4674069 w 6499553"/>
              <a:gd name="connsiteY0" fmla="*/ 0 h 3718149"/>
              <a:gd name="connsiteX1" fmla="*/ 3070553 w 6499553"/>
              <a:gd name="connsiteY1" fmla="*/ 89452 h 3718149"/>
              <a:gd name="connsiteX2" fmla="*/ 6499553 w 6499553"/>
              <a:gd name="connsiteY2" fmla="*/ 3688331 h 3718149"/>
              <a:gd name="connsiteX3" fmla="*/ 966774 w 6499553"/>
              <a:gd name="connsiteY3" fmla="*/ 3718149 h 3718149"/>
              <a:gd name="connsiteX4" fmla="*/ 290913 w 6499553"/>
              <a:gd name="connsiteY4" fmla="*/ 1648425 h 3718149"/>
              <a:gd name="connsiteX5" fmla="*/ 3888877 w 6499553"/>
              <a:gd name="connsiteY5" fmla="*/ 654512 h 3718149"/>
              <a:gd name="connsiteX6" fmla="*/ 2248921 w 6499553"/>
              <a:gd name="connsiteY6" fmla="*/ 87982 h 3718149"/>
              <a:gd name="connsiteX7" fmla="*/ 4674069 w 6499553"/>
              <a:gd name="connsiteY7" fmla="*/ 0 h 3718149"/>
              <a:gd name="connsiteX0" fmla="*/ 4674069 w 6499553"/>
              <a:gd name="connsiteY0" fmla="*/ 0 h 3718149"/>
              <a:gd name="connsiteX1" fmla="*/ 3070553 w 6499553"/>
              <a:gd name="connsiteY1" fmla="*/ 89452 h 3718149"/>
              <a:gd name="connsiteX2" fmla="*/ 6499553 w 6499553"/>
              <a:gd name="connsiteY2" fmla="*/ 3688331 h 3718149"/>
              <a:gd name="connsiteX3" fmla="*/ 966774 w 6499553"/>
              <a:gd name="connsiteY3" fmla="*/ 3718149 h 3718149"/>
              <a:gd name="connsiteX4" fmla="*/ 290913 w 6499553"/>
              <a:gd name="connsiteY4" fmla="*/ 1648425 h 3718149"/>
              <a:gd name="connsiteX5" fmla="*/ 3888877 w 6499553"/>
              <a:gd name="connsiteY5" fmla="*/ 654512 h 3718149"/>
              <a:gd name="connsiteX6" fmla="*/ 2248921 w 6499553"/>
              <a:gd name="connsiteY6" fmla="*/ 87982 h 3718149"/>
              <a:gd name="connsiteX7" fmla="*/ 4674069 w 6499553"/>
              <a:gd name="connsiteY7" fmla="*/ 0 h 3718149"/>
              <a:gd name="connsiteX0" fmla="*/ 4674069 w 6499553"/>
              <a:gd name="connsiteY0" fmla="*/ 0 h 3718149"/>
              <a:gd name="connsiteX1" fmla="*/ 2971162 w 6499553"/>
              <a:gd name="connsiteY1" fmla="*/ 108614 h 3718149"/>
              <a:gd name="connsiteX2" fmla="*/ 6499553 w 6499553"/>
              <a:gd name="connsiteY2" fmla="*/ 3688331 h 3718149"/>
              <a:gd name="connsiteX3" fmla="*/ 966774 w 6499553"/>
              <a:gd name="connsiteY3" fmla="*/ 3718149 h 3718149"/>
              <a:gd name="connsiteX4" fmla="*/ 290913 w 6499553"/>
              <a:gd name="connsiteY4" fmla="*/ 1648425 h 3718149"/>
              <a:gd name="connsiteX5" fmla="*/ 3888877 w 6499553"/>
              <a:gd name="connsiteY5" fmla="*/ 654512 h 3718149"/>
              <a:gd name="connsiteX6" fmla="*/ 2248921 w 6499553"/>
              <a:gd name="connsiteY6" fmla="*/ 87982 h 3718149"/>
              <a:gd name="connsiteX7" fmla="*/ 4674069 w 6499553"/>
              <a:gd name="connsiteY7" fmla="*/ 0 h 3718149"/>
              <a:gd name="connsiteX0" fmla="*/ 4674069 w 6499553"/>
              <a:gd name="connsiteY0" fmla="*/ 0 h 3718149"/>
              <a:gd name="connsiteX1" fmla="*/ 2971162 w 6499553"/>
              <a:gd name="connsiteY1" fmla="*/ 108614 h 3718149"/>
              <a:gd name="connsiteX2" fmla="*/ 6499553 w 6499553"/>
              <a:gd name="connsiteY2" fmla="*/ 3688331 h 3718149"/>
              <a:gd name="connsiteX3" fmla="*/ 966774 w 6499553"/>
              <a:gd name="connsiteY3" fmla="*/ 3718149 h 3718149"/>
              <a:gd name="connsiteX4" fmla="*/ 290913 w 6499553"/>
              <a:gd name="connsiteY4" fmla="*/ 1648425 h 3718149"/>
              <a:gd name="connsiteX5" fmla="*/ 3888877 w 6499553"/>
              <a:gd name="connsiteY5" fmla="*/ 654512 h 3718149"/>
              <a:gd name="connsiteX6" fmla="*/ 2248921 w 6499553"/>
              <a:gd name="connsiteY6" fmla="*/ 87982 h 3718149"/>
              <a:gd name="connsiteX7" fmla="*/ 4674069 w 6499553"/>
              <a:gd name="connsiteY7" fmla="*/ 0 h 3718149"/>
              <a:gd name="connsiteX0" fmla="*/ 4674069 w 6564624"/>
              <a:gd name="connsiteY0" fmla="*/ 0 h 3718149"/>
              <a:gd name="connsiteX1" fmla="*/ 2971162 w 6564624"/>
              <a:gd name="connsiteY1" fmla="*/ 108614 h 3718149"/>
              <a:gd name="connsiteX2" fmla="*/ 4590032 w 6564624"/>
              <a:gd name="connsiteY2" fmla="*/ 631845 h 3718149"/>
              <a:gd name="connsiteX3" fmla="*/ 6499553 w 6564624"/>
              <a:gd name="connsiteY3" fmla="*/ 3688331 h 3718149"/>
              <a:gd name="connsiteX4" fmla="*/ 966774 w 6564624"/>
              <a:gd name="connsiteY4" fmla="*/ 3718149 h 3718149"/>
              <a:gd name="connsiteX5" fmla="*/ 290913 w 6564624"/>
              <a:gd name="connsiteY5" fmla="*/ 1648425 h 3718149"/>
              <a:gd name="connsiteX6" fmla="*/ 3888877 w 6564624"/>
              <a:gd name="connsiteY6" fmla="*/ 654512 h 3718149"/>
              <a:gd name="connsiteX7" fmla="*/ 2248921 w 6564624"/>
              <a:gd name="connsiteY7" fmla="*/ 87982 h 3718149"/>
              <a:gd name="connsiteX8" fmla="*/ 4674069 w 6564624"/>
              <a:gd name="connsiteY8" fmla="*/ 0 h 3718149"/>
              <a:gd name="connsiteX0" fmla="*/ 4674069 w 6588507"/>
              <a:gd name="connsiteY0" fmla="*/ 0 h 3718149"/>
              <a:gd name="connsiteX1" fmla="*/ 2971162 w 6588507"/>
              <a:gd name="connsiteY1" fmla="*/ 108614 h 3718149"/>
              <a:gd name="connsiteX2" fmla="*/ 4590032 w 6588507"/>
              <a:gd name="connsiteY2" fmla="*/ 631845 h 3718149"/>
              <a:gd name="connsiteX3" fmla="*/ 2920257 w 6588507"/>
              <a:gd name="connsiteY3" fmla="*/ 1848542 h 3718149"/>
              <a:gd name="connsiteX4" fmla="*/ 6499553 w 6588507"/>
              <a:gd name="connsiteY4" fmla="*/ 3688331 h 3718149"/>
              <a:gd name="connsiteX5" fmla="*/ 966774 w 6588507"/>
              <a:gd name="connsiteY5" fmla="*/ 3718149 h 3718149"/>
              <a:gd name="connsiteX6" fmla="*/ 290913 w 6588507"/>
              <a:gd name="connsiteY6" fmla="*/ 1648425 h 3718149"/>
              <a:gd name="connsiteX7" fmla="*/ 3888877 w 6588507"/>
              <a:gd name="connsiteY7" fmla="*/ 654512 h 3718149"/>
              <a:gd name="connsiteX8" fmla="*/ 2248921 w 6588507"/>
              <a:gd name="connsiteY8" fmla="*/ 87982 h 3718149"/>
              <a:gd name="connsiteX9" fmla="*/ 4674069 w 6588507"/>
              <a:gd name="connsiteY9" fmla="*/ 0 h 3718149"/>
              <a:gd name="connsiteX0" fmla="*/ 4674069 w 6499553"/>
              <a:gd name="connsiteY0" fmla="*/ 0 h 3718149"/>
              <a:gd name="connsiteX1" fmla="*/ 2971162 w 6499553"/>
              <a:gd name="connsiteY1" fmla="*/ 108614 h 3718149"/>
              <a:gd name="connsiteX2" fmla="*/ 4590032 w 6499553"/>
              <a:gd name="connsiteY2" fmla="*/ 631845 h 3718149"/>
              <a:gd name="connsiteX3" fmla="*/ 2920257 w 6499553"/>
              <a:gd name="connsiteY3" fmla="*/ 1848542 h 3718149"/>
              <a:gd name="connsiteX4" fmla="*/ 6499553 w 6499553"/>
              <a:gd name="connsiteY4" fmla="*/ 3688331 h 3718149"/>
              <a:gd name="connsiteX5" fmla="*/ 966774 w 6499553"/>
              <a:gd name="connsiteY5" fmla="*/ 3718149 h 3718149"/>
              <a:gd name="connsiteX6" fmla="*/ 290913 w 6499553"/>
              <a:gd name="connsiteY6" fmla="*/ 1648425 h 3718149"/>
              <a:gd name="connsiteX7" fmla="*/ 3888877 w 6499553"/>
              <a:gd name="connsiteY7" fmla="*/ 654512 h 3718149"/>
              <a:gd name="connsiteX8" fmla="*/ 2248921 w 6499553"/>
              <a:gd name="connsiteY8" fmla="*/ 87982 h 3718149"/>
              <a:gd name="connsiteX9" fmla="*/ 4674069 w 6499553"/>
              <a:gd name="connsiteY9" fmla="*/ 0 h 3718149"/>
              <a:gd name="connsiteX0" fmla="*/ 4674069 w 6499553"/>
              <a:gd name="connsiteY0" fmla="*/ 0 h 3718149"/>
              <a:gd name="connsiteX1" fmla="*/ 2971162 w 6499553"/>
              <a:gd name="connsiteY1" fmla="*/ 108614 h 3718149"/>
              <a:gd name="connsiteX2" fmla="*/ 4590032 w 6499553"/>
              <a:gd name="connsiteY2" fmla="*/ 631845 h 3718149"/>
              <a:gd name="connsiteX3" fmla="*/ 2234457 w 6499553"/>
              <a:gd name="connsiteY3" fmla="*/ 1944345 h 3718149"/>
              <a:gd name="connsiteX4" fmla="*/ 6499553 w 6499553"/>
              <a:gd name="connsiteY4" fmla="*/ 3688331 h 3718149"/>
              <a:gd name="connsiteX5" fmla="*/ 966774 w 6499553"/>
              <a:gd name="connsiteY5" fmla="*/ 3718149 h 3718149"/>
              <a:gd name="connsiteX6" fmla="*/ 290913 w 6499553"/>
              <a:gd name="connsiteY6" fmla="*/ 1648425 h 3718149"/>
              <a:gd name="connsiteX7" fmla="*/ 3888877 w 6499553"/>
              <a:gd name="connsiteY7" fmla="*/ 654512 h 3718149"/>
              <a:gd name="connsiteX8" fmla="*/ 2248921 w 6499553"/>
              <a:gd name="connsiteY8" fmla="*/ 87982 h 3718149"/>
              <a:gd name="connsiteX9" fmla="*/ 4674069 w 6499553"/>
              <a:gd name="connsiteY9" fmla="*/ 0 h 3718149"/>
              <a:gd name="connsiteX0" fmla="*/ 4674069 w 6499553"/>
              <a:gd name="connsiteY0" fmla="*/ 0 h 3718149"/>
              <a:gd name="connsiteX1" fmla="*/ 2971162 w 6499553"/>
              <a:gd name="connsiteY1" fmla="*/ 108614 h 3718149"/>
              <a:gd name="connsiteX2" fmla="*/ 4590032 w 6499553"/>
              <a:gd name="connsiteY2" fmla="*/ 631845 h 3718149"/>
              <a:gd name="connsiteX3" fmla="*/ 2234457 w 6499553"/>
              <a:gd name="connsiteY3" fmla="*/ 1944345 h 3718149"/>
              <a:gd name="connsiteX4" fmla="*/ 6499553 w 6499553"/>
              <a:gd name="connsiteY4" fmla="*/ 3688331 h 3718149"/>
              <a:gd name="connsiteX5" fmla="*/ 966774 w 6499553"/>
              <a:gd name="connsiteY5" fmla="*/ 3718149 h 3718149"/>
              <a:gd name="connsiteX6" fmla="*/ 290913 w 6499553"/>
              <a:gd name="connsiteY6" fmla="*/ 1648425 h 3718149"/>
              <a:gd name="connsiteX7" fmla="*/ 3888877 w 6499553"/>
              <a:gd name="connsiteY7" fmla="*/ 654512 h 3718149"/>
              <a:gd name="connsiteX8" fmla="*/ 2248921 w 6499553"/>
              <a:gd name="connsiteY8" fmla="*/ 87982 h 3718149"/>
              <a:gd name="connsiteX9" fmla="*/ 4674069 w 6499553"/>
              <a:gd name="connsiteY9" fmla="*/ 0 h 3718149"/>
              <a:gd name="connsiteX0" fmla="*/ 4674069 w 6499553"/>
              <a:gd name="connsiteY0" fmla="*/ 0 h 3718149"/>
              <a:gd name="connsiteX1" fmla="*/ 2971162 w 6499553"/>
              <a:gd name="connsiteY1" fmla="*/ 108614 h 3718149"/>
              <a:gd name="connsiteX2" fmla="*/ 4590032 w 6499553"/>
              <a:gd name="connsiteY2" fmla="*/ 631845 h 3718149"/>
              <a:gd name="connsiteX3" fmla="*/ 2234457 w 6499553"/>
              <a:gd name="connsiteY3" fmla="*/ 1944345 h 3718149"/>
              <a:gd name="connsiteX4" fmla="*/ 6499553 w 6499553"/>
              <a:gd name="connsiteY4" fmla="*/ 3688331 h 3718149"/>
              <a:gd name="connsiteX5" fmla="*/ 966774 w 6499553"/>
              <a:gd name="connsiteY5" fmla="*/ 3718149 h 3718149"/>
              <a:gd name="connsiteX6" fmla="*/ 290913 w 6499553"/>
              <a:gd name="connsiteY6" fmla="*/ 1648425 h 3718149"/>
              <a:gd name="connsiteX7" fmla="*/ 3888877 w 6499553"/>
              <a:gd name="connsiteY7" fmla="*/ 654512 h 3718149"/>
              <a:gd name="connsiteX8" fmla="*/ 2248921 w 6499553"/>
              <a:gd name="connsiteY8" fmla="*/ 87982 h 3718149"/>
              <a:gd name="connsiteX9" fmla="*/ 4674069 w 6499553"/>
              <a:gd name="connsiteY9" fmla="*/ 0 h 3718149"/>
              <a:gd name="connsiteX0" fmla="*/ 4674069 w 6539310"/>
              <a:gd name="connsiteY0" fmla="*/ 0 h 3755393"/>
              <a:gd name="connsiteX1" fmla="*/ 2971162 w 6539310"/>
              <a:gd name="connsiteY1" fmla="*/ 108614 h 3755393"/>
              <a:gd name="connsiteX2" fmla="*/ 4590032 w 6539310"/>
              <a:gd name="connsiteY2" fmla="*/ 631845 h 3755393"/>
              <a:gd name="connsiteX3" fmla="*/ 2234457 w 6539310"/>
              <a:gd name="connsiteY3" fmla="*/ 1944345 h 3755393"/>
              <a:gd name="connsiteX4" fmla="*/ 6539310 w 6539310"/>
              <a:gd name="connsiteY4" fmla="*/ 3755393 h 3755393"/>
              <a:gd name="connsiteX5" fmla="*/ 966774 w 6539310"/>
              <a:gd name="connsiteY5" fmla="*/ 3718149 h 3755393"/>
              <a:gd name="connsiteX6" fmla="*/ 290913 w 6539310"/>
              <a:gd name="connsiteY6" fmla="*/ 1648425 h 3755393"/>
              <a:gd name="connsiteX7" fmla="*/ 3888877 w 6539310"/>
              <a:gd name="connsiteY7" fmla="*/ 654512 h 3755393"/>
              <a:gd name="connsiteX8" fmla="*/ 2248921 w 6539310"/>
              <a:gd name="connsiteY8" fmla="*/ 87982 h 3755393"/>
              <a:gd name="connsiteX9" fmla="*/ 4674069 w 6539310"/>
              <a:gd name="connsiteY9" fmla="*/ 0 h 3755393"/>
              <a:gd name="connsiteX0" fmla="*/ 4704557 w 6569798"/>
              <a:gd name="connsiteY0" fmla="*/ 0 h 3755393"/>
              <a:gd name="connsiteX1" fmla="*/ 3001650 w 6569798"/>
              <a:gd name="connsiteY1" fmla="*/ 108614 h 3755393"/>
              <a:gd name="connsiteX2" fmla="*/ 4620520 w 6569798"/>
              <a:gd name="connsiteY2" fmla="*/ 631845 h 3755393"/>
              <a:gd name="connsiteX3" fmla="*/ 2264945 w 6569798"/>
              <a:gd name="connsiteY3" fmla="*/ 1944345 h 3755393"/>
              <a:gd name="connsiteX4" fmla="*/ 6569798 w 6569798"/>
              <a:gd name="connsiteY4" fmla="*/ 3755393 h 3755393"/>
              <a:gd name="connsiteX5" fmla="*/ 997262 w 6569798"/>
              <a:gd name="connsiteY5" fmla="*/ 3718149 h 3755393"/>
              <a:gd name="connsiteX6" fmla="*/ 281645 w 6569798"/>
              <a:gd name="connsiteY6" fmla="*/ 1686747 h 3755393"/>
              <a:gd name="connsiteX7" fmla="*/ 3919365 w 6569798"/>
              <a:gd name="connsiteY7" fmla="*/ 654512 h 3755393"/>
              <a:gd name="connsiteX8" fmla="*/ 2279409 w 6569798"/>
              <a:gd name="connsiteY8" fmla="*/ 87982 h 3755393"/>
              <a:gd name="connsiteX9" fmla="*/ 4704557 w 6569798"/>
              <a:gd name="connsiteY9" fmla="*/ 0 h 3755393"/>
              <a:gd name="connsiteX0" fmla="*/ 4704557 w 6569798"/>
              <a:gd name="connsiteY0" fmla="*/ 0 h 3755393"/>
              <a:gd name="connsiteX1" fmla="*/ 3001650 w 6569798"/>
              <a:gd name="connsiteY1" fmla="*/ 108614 h 3755393"/>
              <a:gd name="connsiteX2" fmla="*/ 4620520 w 6569798"/>
              <a:gd name="connsiteY2" fmla="*/ 631845 h 3755393"/>
              <a:gd name="connsiteX3" fmla="*/ 2264945 w 6569798"/>
              <a:gd name="connsiteY3" fmla="*/ 1944345 h 3755393"/>
              <a:gd name="connsiteX4" fmla="*/ 6569798 w 6569798"/>
              <a:gd name="connsiteY4" fmla="*/ 3755393 h 3755393"/>
              <a:gd name="connsiteX5" fmla="*/ 997262 w 6569798"/>
              <a:gd name="connsiteY5" fmla="*/ 3718149 h 3755393"/>
              <a:gd name="connsiteX6" fmla="*/ 281645 w 6569798"/>
              <a:gd name="connsiteY6" fmla="*/ 1686747 h 3755393"/>
              <a:gd name="connsiteX7" fmla="*/ 3919365 w 6569798"/>
              <a:gd name="connsiteY7" fmla="*/ 654512 h 3755393"/>
              <a:gd name="connsiteX8" fmla="*/ 2279409 w 6569798"/>
              <a:gd name="connsiteY8" fmla="*/ 87982 h 3755393"/>
              <a:gd name="connsiteX9" fmla="*/ 4704557 w 6569798"/>
              <a:gd name="connsiteY9" fmla="*/ 0 h 3755393"/>
              <a:gd name="connsiteX0" fmla="*/ 4704557 w 6569798"/>
              <a:gd name="connsiteY0" fmla="*/ 0 h 3755393"/>
              <a:gd name="connsiteX1" fmla="*/ 3001650 w 6569798"/>
              <a:gd name="connsiteY1" fmla="*/ 108614 h 3755393"/>
              <a:gd name="connsiteX2" fmla="*/ 4620520 w 6569798"/>
              <a:gd name="connsiteY2" fmla="*/ 631845 h 3755393"/>
              <a:gd name="connsiteX3" fmla="*/ 2264945 w 6569798"/>
              <a:gd name="connsiteY3" fmla="*/ 1944345 h 3755393"/>
              <a:gd name="connsiteX4" fmla="*/ 6569798 w 6569798"/>
              <a:gd name="connsiteY4" fmla="*/ 3755393 h 3755393"/>
              <a:gd name="connsiteX5" fmla="*/ 997262 w 6569798"/>
              <a:gd name="connsiteY5" fmla="*/ 3718149 h 3755393"/>
              <a:gd name="connsiteX6" fmla="*/ 281645 w 6569798"/>
              <a:gd name="connsiteY6" fmla="*/ 1686747 h 3755393"/>
              <a:gd name="connsiteX7" fmla="*/ 3919365 w 6569798"/>
              <a:gd name="connsiteY7" fmla="*/ 654512 h 3755393"/>
              <a:gd name="connsiteX8" fmla="*/ 2279409 w 6569798"/>
              <a:gd name="connsiteY8" fmla="*/ 87982 h 3755393"/>
              <a:gd name="connsiteX9" fmla="*/ 4704557 w 6569798"/>
              <a:gd name="connsiteY9" fmla="*/ 0 h 3755393"/>
              <a:gd name="connsiteX0" fmla="*/ 4704557 w 6569798"/>
              <a:gd name="connsiteY0" fmla="*/ 0 h 3755393"/>
              <a:gd name="connsiteX1" fmla="*/ 3001650 w 6569798"/>
              <a:gd name="connsiteY1" fmla="*/ 108614 h 3755393"/>
              <a:gd name="connsiteX2" fmla="*/ 4620520 w 6569798"/>
              <a:gd name="connsiteY2" fmla="*/ 631845 h 3755393"/>
              <a:gd name="connsiteX3" fmla="*/ 2264945 w 6569798"/>
              <a:gd name="connsiteY3" fmla="*/ 1944345 h 3755393"/>
              <a:gd name="connsiteX4" fmla="*/ 6569798 w 6569798"/>
              <a:gd name="connsiteY4" fmla="*/ 3755393 h 3755393"/>
              <a:gd name="connsiteX5" fmla="*/ 997262 w 6569798"/>
              <a:gd name="connsiteY5" fmla="*/ 3718149 h 3755393"/>
              <a:gd name="connsiteX6" fmla="*/ 281645 w 6569798"/>
              <a:gd name="connsiteY6" fmla="*/ 1686747 h 3755393"/>
              <a:gd name="connsiteX7" fmla="*/ 3919365 w 6569798"/>
              <a:gd name="connsiteY7" fmla="*/ 654512 h 3755393"/>
              <a:gd name="connsiteX8" fmla="*/ 2279409 w 6569798"/>
              <a:gd name="connsiteY8" fmla="*/ 87982 h 3755393"/>
              <a:gd name="connsiteX9" fmla="*/ 4704557 w 6569798"/>
              <a:gd name="connsiteY9" fmla="*/ 0 h 3755393"/>
              <a:gd name="connsiteX0" fmla="*/ 4704557 w 6569798"/>
              <a:gd name="connsiteY0" fmla="*/ 0 h 3755393"/>
              <a:gd name="connsiteX1" fmla="*/ 3001650 w 6569798"/>
              <a:gd name="connsiteY1" fmla="*/ 108614 h 3755393"/>
              <a:gd name="connsiteX2" fmla="*/ 4620520 w 6569798"/>
              <a:gd name="connsiteY2" fmla="*/ 631845 h 3755393"/>
              <a:gd name="connsiteX3" fmla="*/ 2264945 w 6569798"/>
              <a:gd name="connsiteY3" fmla="*/ 1944345 h 3755393"/>
              <a:gd name="connsiteX4" fmla="*/ 6569798 w 6569798"/>
              <a:gd name="connsiteY4" fmla="*/ 3755393 h 3755393"/>
              <a:gd name="connsiteX5" fmla="*/ 997262 w 6569798"/>
              <a:gd name="connsiteY5" fmla="*/ 3718149 h 3755393"/>
              <a:gd name="connsiteX6" fmla="*/ 281645 w 6569798"/>
              <a:gd name="connsiteY6" fmla="*/ 1686747 h 3755393"/>
              <a:gd name="connsiteX7" fmla="*/ 3919365 w 6569798"/>
              <a:gd name="connsiteY7" fmla="*/ 654512 h 3755393"/>
              <a:gd name="connsiteX8" fmla="*/ 2279409 w 6569798"/>
              <a:gd name="connsiteY8" fmla="*/ 87982 h 3755393"/>
              <a:gd name="connsiteX9" fmla="*/ 4704557 w 6569798"/>
              <a:gd name="connsiteY9" fmla="*/ 0 h 3755393"/>
              <a:gd name="connsiteX0" fmla="*/ 4704557 w 6569798"/>
              <a:gd name="connsiteY0" fmla="*/ 0 h 3755393"/>
              <a:gd name="connsiteX1" fmla="*/ 3001650 w 6569798"/>
              <a:gd name="connsiteY1" fmla="*/ 108614 h 3755393"/>
              <a:gd name="connsiteX2" fmla="*/ 4580764 w 6569798"/>
              <a:gd name="connsiteY2" fmla="*/ 536042 h 3755393"/>
              <a:gd name="connsiteX3" fmla="*/ 2264945 w 6569798"/>
              <a:gd name="connsiteY3" fmla="*/ 1944345 h 3755393"/>
              <a:gd name="connsiteX4" fmla="*/ 6569798 w 6569798"/>
              <a:gd name="connsiteY4" fmla="*/ 3755393 h 3755393"/>
              <a:gd name="connsiteX5" fmla="*/ 997262 w 6569798"/>
              <a:gd name="connsiteY5" fmla="*/ 3718149 h 3755393"/>
              <a:gd name="connsiteX6" fmla="*/ 281645 w 6569798"/>
              <a:gd name="connsiteY6" fmla="*/ 1686747 h 3755393"/>
              <a:gd name="connsiteX7" fmla="*/ 3919365 w 6569798"/>
              <a:gd name="connsiteY7" fmla="*/ 654512 h 3755393"/>
              <a:gd name="connsiteX8" fmla="*/ 2279409 w 6569798"/>
              <a:gd name="connsiteY8" fmla="*/ 87982 h 3755393"/>
              <a:gd name="connsiteX9" fmla="*/ 4704557 w 6569798"/>
              <a:gd name="connsiteY9" fmla="*/ 0 h 3755393"/>
              <a:gd name="connsiteX0" fmla="*/ 4704557 w 6569798"/>
              <a:gd name="connsiteY0" fmla="*/ 0 h 3755393"/>
              <a:gd name="connsiteX1" fmla="*/ 3001650 w 6569798"/>
              <a:gd name="connsiteY1" fmla="*/ 108614 h 3755393"/>
              <a:gd name="connsiteX2" fmla="*/ 4580764 w 6569798"/>
              <a:gd name="connsiteY2" fmla="*/ 536042 h 3755393"/>
              <a:gd name="connsiteX3" fmla="*/ 2264945 w 6569798"/>
              <a:gd name="connsiteY3" fmla="*/ 1944345 h 3755393"/>
              <a:gd name="connsiteX4" fmla="*/ 6569798 w 6569798"/>
              <a:gd name="connsiteY4" fmla="*/ 3755393 h 3755393"/>
              <a:gd name="connsiteX5" fmla="*/ 997262 w 6569798"/>
              <a:gd name="connsiteY5" fmla="*/ 3718149 h 3755393"/>
              <a:gd name="connsiteX6" fmla="*/ 281645 w 6569798"/>
              <a:gd name="connsiteY6" fmla="*/ 1686747 h 3755393"/>
              <a:gd name="connsiteX7" fmla="*/ 3919365 w 6569798"/>
              <a:gd name="connsiteY7" fmla="*/ 654512 h 3755393"/>
              <a:gd name="connsiteX8" fmla="*/ 2279409 w 6569798"/>
              <a:gd name="connsiteY8" fmla="*/ 87982 h 3755393"/>
              <a:gd name="connsiteX9" fmla="*/ 4704557 w 6569798"/>
              <a:gd name="connsiteY9" fmla="*/ 0 h 3755393"/>
              <a:gd name="connsiteX0" fmla="*/ 4704557 w 6569798"/>
              <a:gd name="connsiteY0" fmla="*/ 0 h 3755393"/>
              <a:gd name="connsiteX1" fmla="*/ 3001650 w 6569798"/>
              <a:gd name="connsiteY1" fmla="*/ 108614 h 3755393"/>
              <a:gd name="connsiteX2" fmla="*/ 4580764 w 6569798"/>
              <a:gd name="connsiteY2" fmla="*/ 536042 h 3755393"/>
              <a:gd name="connsiteX3" fmla="*/ 2264945 w 6569798"/>
              <a:gd name="connsiteY3" fmla="*/ 1944345 h 3755393"/>
              <a:gd name="connsiteX4" fmla="*/ 6569798 w 6569798"/>
              <a:gd name="connsiteY4" fmla="*/ 3755393 h 3755393"/>
              <a:gd name="connsiteX5" fmla="*/ 997262 w 6569798"/>
              <a:gd name="connsiteY5" fmla="*/ 3718149 h 3755393"/>
              <a:gd name="connsiteX6" fmla="*/ 281645 w 6569798"/>
              <a:gd name="connsiteY6" fmla="*/ 1686747 h 3755393"/>
              <a:gd name="connsiteX7" fmla="*/ 3919365 w 6569798"/>
              <a:gd name="connsiteY7" fmla="*/ 654512 h 3755393"/>
              <a:gd name="connsiteX8" fmla="*/ 2279409 w 6569798"/>
              <a:gd name="connsiteY8" fmla="*/ 87982 h 3755393"/>
              <a:gd name="connsiteX9" fmla="*/ 4704557 w 6569798"/>
              <a:gd name="connsiteY9" fmla="*/ 0 h 3755393"/>
              <a:gd name="connsiteX0" fmla="*/ 4704557 w 6569798"/>
              <a:gd name="connsiteY0" fmla="*/ 0 h 3755393"/>
              <a:gd name="connsiteX1" fmla="*/ 2971832 w 6569798"/>
              <a:gd name="connsiteY1" fmla="*/ 108614 h 3755393"/>
              <a:gd name="connsiteX2" fmla="*/ 4580764 w 6569798"/>
              <a:gd name="connsiteY2" fmla="*/ 536042 h 3755393"/>
              <a:gd name="connsiteX3" fmla="*/ 2264945 w 6569798"/>
              <a:gd name="connsiteY3" fmla="*/ 1944345 h 3755393"/>
              <a:gd name="connsiteX4" fmla="*/ 6569798 w 6569798"/>
              <a:gd name="connsiteY4" fmla="*/ 3755393 h 3755393"/>
              <a:gd name="connsiteX5" fmla="*/ 997262 w 6569798"/>
              <a:gd name="connsiteY5" fmla="*/ 3718149 h 3755393"/>
              <a:gd name="connsiteX6" fmla="*/ 281645 w 6569798"/>
              <a:gd name="connsiteY6" fmla="*/ 1686747 h 3755393"/>
              <a:gd name="connsiteX7" fmla="*/ 3919365 w 6569798"/>
              <a:gd name="connsiteY7" fmla="*/ 654512 h 3755393"/>
              <a:gd name="connsiteX8" fmla="*/ 2279409 w 6569798"/>
              <a:gd name="connsiteY8" fmla="*/ 87982 h 3755393"/>
              <a:gd name="connsiteX9" fmla="*/ 4704557 w 6569798"/>
              <a:gd name="connsiteY9" fmla="*/ 0 h 3755393"/>
              <a:gd name="connsiteX0" fmla="*/ 4704557 w 6569798"/>
              <a:gd name="connsiteY0" fmla="*/ 0 h 3755393"/>
              <a:gd name="connsiteX1" fmla="*/ 2971832 w 6569798"/>
              <a:gd name="connsiteY1" fmla="*/ 108614 h 3755393"/>
              <a:gd name="connsiteX2" fmla="*/ 4580764 w 6569798"/>
              <a:gd name="connsiteY2" fmla="*/ 536042 h 3755393"/>
              <a:gd name="connsiteX3" fmla="*/ 2264945 w 6569798"/>
              <a:gd name="connsiteY3" fmla="*/ 1944345 h 3755393"/>
              <a:gd name="connsiteX4" fmla="*/ 6569798 w 6569798"/>
              <a:gd name="connsiteY4" fmla="*/ 3755393 h 3755393"/>
              <a:gd name="connsiteX5" fmla="*/ 997262 w 6569798"/>
              <a:gd name="connsiteY5" fmla="*/ 3718149 h 3755393"/>
              <a:gd name="connsiteX6" fmla="*/ 281645 w 6569798"/>
              <a:gd name="connsiteY6" fmla="*/ 1686747 h 3755393"/>
              <a:gd name="connsiteX7" fmla="*/ 3919365 w 6569798"/>
              <a:gd name="connsiteY7" fmla="*/ 654512 h 3755393"/>
              <a:gd name="connsiteX8" fmla="*/ 2279409 w 6569798"/>
              <a:gd name="connsiteY8" fmla="*/ 87982 h 3755393"/>
              <a:gd name="connsiteX9" fmla="*/ 4704557 w 6569798"/>
              <a:gd name="connsiteY9" fmla="*/ 0 h 3755393"/>
              <a:gd name="connsiteX0" fmla="*/ 4704557 w 6569798"/>
              <a:gd name="connsiteY0" fmla="*/ 0 h 3755393"/>
              <a:gd name="connsiteX1" fmla="*/ 2892319 w 6569798"/>
              <a:gd name="connsiteY1" fmla="*/ 118195 h 3755393"/>
              <a:gd name="connsiteX2" fmla="*/ 4580764 w 6569798"/>
              <a:gd name="connsiteY2" fmla="*/ 536042 h 3755393"/>
              <a:gd name="connsiteX3" fmla="*/ 2264945 w 6569798"/>
              <a:gd name="connsiteY3" fmla="*/ 1944345 h 3755393"/>
              <a:gd name="connsiteX4" fmla="*/ 6569798 w 6569798"/>
              <a:gd name="connsiteY4" fmla="*/ 3755393 h 3755393"/>
              <a:gd name="connsiteX5" fmla="*/ 997262 w 6569798"/>
              <a:gd name="connsiteY5" fmla="*/ 3718149 h 3755393"/>
              <a:gd name="connsiteX6" fmla="*/ 281645 w 6569798"/>
              <a:gd name="connsiteY6" fmla="*/ 1686747 h 3755393"/>
              <a:gd name="connsiteX7" fmla="*/ 3919365 w 6569798"/>
              <a:gd name="connsiteY7" fmla="*/ 654512 h 3755393"/>
              <a:gd name="connsiteX8" fmla="*/ 2279409 w 6569798"/>
              <a:gd name="connsiteY8" fmla="*/ 87982 h 3755393"/>
              <a:gd name="connsiteX9" fmla="*/ 4704557 w 6569798"/>
              <a:gd name="connsiteY9" fmla="*/ 0 h 3755393"/>
              <a:gd name="connsiteX0" fmla="*/ 4813888 w 6569798"/>
              <a:gd name="connsiteY0" fmla="*/ 3245 h 3739478"/>
              <a:gd name="connsiteX1" fmla="*/ 2892319 w 6569798"/>
              <a:gd name="connsiteY1" fmla="*/ 102280 h 3739478"/>
              <a:gd name="connsiteX2" fmla="*/ 4580764 w 6569798"/>
              <a:gd name="connsiteY2" fmla="*/ 520127 h 3739478"/>
              <a:gd name="connsiteX3" fmla="*/ 2264945 w 6569798"/>
              <a:gd name="connsiteY3" fmla="*/ 1928430 h 3739478"/>
              <a:gd name="connsiteX4" fmla="*/ 6569798 w 6569798"/>
              <a:gd name="connsiteY4" fmla="*/ 3739478 h 3739478"/>
              <a:gd name="connsiteX5" fmla="*/ 997262 w 6569798"/>
              <a:gd name="connsiteY5" fmla="*/ 3702234 h 3739478"/>
              <a:gd name="connsiteX6" fmla="*/ 281645 w 6569798"/>
              <a:gd name="connsiteY6" fmla="*/ 1670832 h 3739478"/>
              <a:gd name="connsiteX7" fmla="*/ 3919365 w 6569798"/>
              <a:gd name="connsiteY7" fmla="*/ 638597 h 3739478"/>
              <a:gd name="connsiteX8" fmla="*/ 2279409 w 6569798"/>
              <a:gd name="connsiteY8" fmla="*/ 72067 h 3739478"/>
              <a:gd name="connsiteX9" fmla="*/ 4813888 w 6569798"/>
              <a:gd name="connsiteY9" fmla="*/ 3245 h 3739478"/>
              <a:gd name="connsiteX0" fmla="*/ 4813888 w 6569798"/>
              <a:gd name="connsiteY0" fmla="*/ 0 h 3736233"/>
              <a:gd name="connsiteX1" fmla="*/ 2892319 w 6569798"/>
              <a:gd name="connsiteY1" fmla="*/ 99035 h 3736233"/>
              <a:gd name="connsiteX2" fmla="*/ 4580764 w 6569798"/>
              <a:gd name="connsiteY2" fmla="*/ 516882 h 3736233"/>
              <a:gd name="connsiteX3" fmla="*/ 2264945 w 6569798"/>
              <a:gd name="connsiteY3" fmla="*/ 1925185 h 3736233"/>
              <a:gd name="connsiteX4" fmla="*/ 6569798 w 6569798"/>
              <a:gd name="connsiteY4" fmla="*/ 3736233 h 3736233"/>
              <a:gd name="connsiteX5" fmla="*/ 997262 w 6569798"/>
              <a:gd name="connsiteY5" fmla="*/ 3698989 h 3736233"/>
              <a:gd name="connsiteX6" fmla="*/ 281645 w 6569798"/>
              <a:gd name="connsiteY6" fmla="*/ 1667587 h 3736233"/>
              <a:gd name="connsiteX7" fmla="*/ 3919365 w 6569798"/>
              <a:gd name="connsiteY7" fmla="*/ 635352 h 3736233"/>
              <a:gd name="connsiteX8" fmla="*/ 2130322 w 6569798"/>
              <a:gd name="connsiteY8" fmla="*/ 135884 h 3736233"/>
              <a:gd name="connsiteX9" fmla="*/ 4813888 w 6569798"/>
              <a:gd name="connsiteY9" fmla="*/ 0 h 3736233"/>
              <a:gd name="connsiteX0" fmla="*/ 4813888 w 6569798"/>
              <a:gd name="connsiteY0" fmla="*/ 0 h 3736233"/>
              <a:gd name="connsiteX1" fmla="*/ 2782989 w 6569798"/>
              <a:gd name="connsiteY1" fmla="*/ 146935 h 3736233"/>
              <a:gd name="connsiteX2" fmla="*/ 4580764 w 6569798"/>
              <a:gd name="connsiteY2" fmla="*/ 516882 h 3736233"/>
              <a:gd name="connsiteX3" fmla="*/ 2264945 w 6569798"/>
              <a:gd name="connsiteY3" fmla="*/ 1925185 h 3736233"/>
              <a:gd name="connsiteX4" fmla="*/ 6569798 w 6569798"/>
              <a:gd name="connsiteY4" fmla="*/ 3736233 h 3736233"/>
              <a:gd name="connsiteX5" fmla="*/ 997262 w 6569798"/>
              <a:gd name="connsiteY5" fmla="*/ 3698989 h 3736233"/>
              <a:gd name="connsiteX6" fmla="*/ 281645 w 6569798"/>
              <a:gd name="connsiteY6" fmla="*/ 1667587 h 3736233"/>
              <a:gd name="connsiteX7" fmla="*/ 3919365 w 6569798"/>
              <a:gd name="connsiteY7" fmla="*/ 635352 h 3736233"/>
              <a:gd name="connsiteX8" fmla="*/ 2130322 w 6569798"/>
              <a:gd name="connsiteY8" fmla="*/ 135884 h 3736233"/>
              <a:gd name="connsiteX9" fmla="*/ 4813888 w 6569798"/>
              <a:gd name="connsiteY9" fmla="*/ 0 h 3736233"/>
              <a:gd name="connsiteX0" fmla="*/ 4813888 w 6569798"/>
              <a:gd name="connsiteY0" fmla="*/ 0 h 3736233"/>
              <a:gd name="connsiteX1" fmla="*/ 2763111 w 6569798"/>
              <a:gd name="connsiteY1" fmla="*/ 127775 h 3736233"/>
              <a:gd name="connsiteX2" fmla="*/ 4580764 w 6569798"/>
              <a:gd name="connsiteY2" fmla="*/ 516882 h 3736233"/>
              <a:gd name="connsiteX3" fmla="*/ 2264945 w 6569798"/>
              <a:gd name="connsiteY3" fmla="*/ 1925185 h 3736233"/>
              <a:gd name="connsiteX4" fmla="*/ 6569798 w 6569798"/>
              <a:gd name="connsiteY4" fmla="*/ 3736233 h 3736233"/>
              <a:gd name="connsiteX5" fmla="*/ 997262 w 6569798"/>
              <a:gd name="connsiteY5" fmla="*/ 3698989 h 3736233"/>
              <a:gd name="connsiteX6" fmla="*/ 281645 w 6569798"/>
              <a:gd name="connsiteY6" fmla="*/ 1667587 h 3736233"/>
              <a:gd name="connsiteX7" fmla="*/ 3919365 w 6569798"/>
              <a:gd name="connsiteY7" fmla="*/ 635352 h 3736233"/>
              <a:gd name="connsiteX8" fmla="*/ 2130322 w 6569798"/>
              <a:gd name="connsiteY8" fmla="*/ 135884 h 3736233"/>
              <a:gd name="connsiteX9" fmla="*/ 4813888 w 6569798"/>
              <a:gd name="connsiteY9" fmla="*/ 0 h 3736233"/>
              <a:gd name="connsiteX0" fmla="*/ 4813888 w 6569798"/>
              <a:gd name="connsiteY0" fmla="*/ 0 h 3736233"/>
              <a:gd name="connsiteX1" fmla="*/ 2763111 w 6569798"/>
              <a:gd name="connsiteY1" fmla="*/ 127775 h 3736233"/>
              <a:gd name="connsiteX2" fmla="*/ 4580764 w 6569798"/>
              <a:gd name="connsiteY2" fmla="*/ 516882 h 3736233"/>
              <a:gd name="connsiteX3" fmla="*/ 2264945 w 6569798"/>
              <a:gd name="connsiteY3" fmla="*/ 1925185 h 3736233"/>
              <a:gd name="connsiteX4" fmla="*/ 6569798 w 6569798"/>
              <a:gd name="connsiteY4" fmla="*/ 3736233 h 3736233"/>
              <a:gd name="connsiteX5" fmla="*/ 997262 w 6569798"/>
              <a:gd name="connsiteY5" fmla="*/ 3698989 h 3736233"/>
              <a:gd name="connsiteX6" fmla="*/ 281645 w 6569798"/>
              <a:gd name="connsiteY6" fmla="*/ 1667587 h 3736233"/>
              <a:gd name="connsiteX7" fmla="*/ 3750399 w 6569798"/>
              <a:gd name="connsiteY7" fmla="*/ 625772 h 3736233"/>
              <a:gd name="connsiteX8" fmla="*/ 2130322 w 6569798"/>
              <a:gd name="connsiteY8" fmla="*/ 135884 h 3736233"/>
              <a:gd name="connsiteX9" fmla="*/ 4813888 w 6569798"/>
              <a:gd name="connsiteY9" fmla="*/ 0 h 3736233"/>
              <a:gd name="connsiteX0" fmla="*/ 4813888 w 6569798"/>
              <a:gd name="connsiteY0" fmla="*/ 0 h 3736233"/>
              <a:gd name="connsiteX1" fmla="*/ 2763111 w 6569798"/>
              <a:gd name="connsiteY1" fmla="*/ 127775 h 3736233"/>
              <a:gd name="connsiteX2" fmla="*/ 4640398 w 6569798"/>
              <a:gd name="connsiteY2" fmla="*/ 497721 h 3736233"/>
              <a:gd name="connsiteX3" fmla="*/ 2264945 w 6569798"/>
              <a:gd name="connsiteY3" fmla="*/ 1925185 h 3736233"/>
              <a:gd name="connsiteX4" fmla="*/ 6569798 w 6569798"/>
              <a:gd name="connsiteY4" fmla="*/ 3736233 h 3736233"/>
              <a:gd name="connsiteX5" fmla="*/ 997262 w 6569798"/>
              <a:gd name="connsiteY5" fmla="*/ 3698989 h 3736233"/>
              <a:gd name="connsiteX6" fmla="*/ 281645 w 6569798"/>
              <a:gd name="connsiteY6" fmla="*/ 1667587 h 3736233"/>
              <a:gd name="connsiteX7" fmla="*/ 3750399 w 6569798"/>
              <a:gd name="connsiteY7" fmla="*/ 625772 h 3736233"/>
              <a:gd name="connsiteX8" fmla="*/ 2130322 w 6569798"/>
              <a:gd name="connsiteY8" fmla="*/ 135884 h 3736233"/>
              <a:gd name="connsiteX9" fmla="*/ 4813888 w 6569798"/>
              <a:gd name="connsiteY9" fmla="*/ 0 h 3736233"/>
              <a:gd name="connsiteX0" fmla="*/ 4813888 w 6569798"/>
              <a:gd name="connsiteY0" fmla="*/ 0 h 3736233"/>
              <a:gd name="connsiteX1" fmla="*/ 2763111 w 6569798"/>
              <a:gd name="connsiteY1" fmla="*/ 127775 h 3736233"/>
              <a:gd name="connsiteX2" fmla="*/ 4640398 w 6569798"/>
              <a:gd name="connsiteY2" fmla="*/ 497721 h 3736233"/>
              <a:gd name="connsiteX3" fmla="*/ 2264945 w 6569798"/>
              <a:gd name="connsiteY3" fmla="*/ 1925185 h 3736233"/>
              <a:gd name="connsiteX4" fmla="*/ 6569798 w 6569798"/>
              <a:gd name="connsiteY4" fmla="*/ 3736233 h 3736233"/>
              <a:gd name="connsiteX5" fmla="*/ 997262 w 6569798"/>
              <a:gd name="connsiteY5" fmla="*/ 3698989 h 3736233"/>
              <a:gd name="connsiteX6" fmla="*/ 281645 w 6569798"/>
              <a:gd name="connsiteY6" fmla="*/ 1667587 h 3736233"/>
              <a:gd name="connsiteX7" fmla="*/ 3750399 w 6569798"/>
              <a:gd name="connsiteY7" fmla="*/ 625772 h 3736233"/>
              <a:gd name="connsiteX8" fmla="*/ 2130322 w 6569798"/>
              <a:gd name="connsiteY8" fmla="*/ 135884 h 3736233"/>
              <a:gd name="connsiteX9" fmla="*/ 4813888 w 6569798"/>
              <a:gd name="connsiteY9" fmla="*/ 0 h 3736233"/>
              <a:gd name="connsiteX0" fmla="*/ 4813888 w 6569798"/>
              <a:gd name="connsiteY0" fmla="*/ 0 h 3736233"/>
              <a:gd name="connsiteX1" fmla="*/ 2763111 w 6569798"/>
              <a:gd name="connsiteY1" fmla="*/ 127775 h 3736233"/>
              <a:gd name="connsiteX2" fmla="*/ 4640398 w 6569798"/>
              <a:gd name="connsiteY2" fmla="*/ 497721 h 3736233"/>
              <a:gd name="connsiteX3" fmla="*/ 2264945 w 6569798"/>
              <a:gd name="connsiteY3" fmla="*/ 1925185 h 3736233"/>
              <a:gd name="connsiteX4" fmla="*/ 6569798 w 6569798"/>
              <a:gd name="connsiteY4" fmla="*/ 3736233 h 3736233"/>
              <a:gd name="connsiteX5" fmla="*/ 997262 w 6569798"/>
              <a:gd name="connsiteY5" fmla="*/ 3698989 h 3736233"/>
              <a:gd name="connsiteX6" fmla="*/ 281645 w 6569798"/>
              <a:gd name="connsiteY6" fmla="*/ 1667587 h 3736233"/>
              <a:gd name="connsiteX7" fmla="*/ 3750399 w 6569798"/>
              <a:gd name="connsiteY7" fmla="*/ 625772 h 3736233"/>
              <a:gd name="connsiteX8" fmla="*/ 2130322 w 6569798"/>
              <a:gd name="connsiteY8" fmla="*/ 135884 h 3736233"/>
              <a:gd name="connsiteX9" fmla="*/ 4813888 w 6569798"/>
              <a:gd name="connsiteY9" fmla="*/ 0 h 3736233"/>
              <a:gd name="connsiteX0" fmla="*/ 4813888 w 6569798"/>
              <a:gd name="connsiteY0" fmla="*/ 0 h 3736233"/>
              <a:gd name="connsiteX1" fmla="*/ 2763111 w 6569798"/>
              <a:gd name="connsiteY1" fmla="*/ 127775 h 3736233"/>
              <a:gd name="connsiteX2" fmla="*/ 4640398 w 6569798"/>
              <a:gd name="connsiteY2" fmla="*/ 497721 h 3736233"/>
              <a:gd name="connsiteX3" fmla="*/ 2264945 w 6569798"/>
              <a:gd name="connsiteY3" fmla="*/ 1925185 h 3736233"/>
              <a:gd name="connsiteX4" fmla="*/ 6569798 w 6569798"/>
              <a:gd name="connsiteY4" fmla="*/ 3736233 h 3736233"/>
              <a:gd name="connsiteX5" fmla="*/ 997262 w 6569798"/>
              <a:gd name="connsiteY5" fmla="*/ 3698989 h 3736233"/>
              <a:gd name="connsiteX6" fmla="*/ 281645 w 6569798"/>
              <a:gd name="connsiteY6" fmla="*/ 1667587 h 3736233"/>
              <a:gd name="connsiteX7" fmla="*/ 3750399 w 6569798"/>
              <a:gd name="connsiteY7" fmla="*/ 625772 h 3736233"/>
              <a:gd name="connsiteX8" fmla="*/ 2130322 w 6569798"/>
              <a:gd name="connsiteY8" fmla="*/ 135884 h 3736233"/>
              <a:gd name="connsiteX9" fmla="*/ 4813888 w 6569798"/>
              <a:gd name="connsiteY9" fmla="*/ 0 h 3736233"/>
              <a:gd name="connsiteX0" fmla="*/ 4929420 w 6685330"/>
              <a:gd name="connsiteY0" fmla="*/ 0 h 3756470"/>
              <a:gd name="connsiteX1" fmla="*/ 2878643 w 6685330"/>
              <a:gd name="connsiteY1" fmla="*/ 127775 h 3756470"/>
              <a:gd name="connsiteX2" fmla="*/ 4755930 w 6685330"/>
              <a:gd name="connsiteY2" fmla="*/ 497721 h 3756470"/>
              <a:gd name="connsiteX3" fmla="*/ 2380477 w 6685330"/>
              <a:gd name="connsiteY3" fmla="*/ 1925185 h 3756470"/>
              <a:gd name="connsiteX4" fmla="*/ 6685330 w 6685330"/>
              <a:gd name="connsiteY4" fmla="*/ 3736233 h 3756470"/>
              <a:gd name="connsiteX5" fmla="*/ 725168 w 6685330"/>
              <a:gd name="connsiteY5" fmla="*/ 3756470 h 3756470"/>
              <a:gd name="connsiteX6" fmla="*/ 397177 w 6685330"/>
              <a:gd name="connsiteY6" fmla="*/ 1667587 h 3756470"/>
              <a:gd name="connsiteX7" fmla="*/ 3865931 w 6685330"/>
              <a:gd name="connsiteY7" fmla="*/ 625772 h 3756470"/>
              <a:gd name="connsiteX8" fmla="*/ 2245854 w 6685330"/>
              <a:gd name="connsiteY8" fmla="*/ 135884 h 3756470"/>
              <a:gd name="connsiteX9" fmla="*/ 4929420 w 6685330"/>
              <a:gd name="connsiteY9" fmla="*/ 0 h 3756470"/>
              <a:gd name="connsiteX0" fmla="*/ 4797875 w 6553785"/>
              <a:gd name="connsiteY0" fmla="*/ 0 h 3756470"/>
              <a:gd name="connsiteX1" fmla="*/ 2747098 w 6553785"/>
              <a:gd name="connsiteY1" fmla="*/ 127775 h 3756470"/>
              <a:gd name="connsiteX2" fmla="*/ 4624385 w 6553785"/>
              <a:gd name="connsiteY2" fmla="*/ 497721 h 3756470"/>
              <a:gd name="connsiteX3" fmla="*/ 2248932 w 6553785"/>
              <a:gd name="connsiteY3" fmla="*/ 1925185 h 3756470"/>
              <a:gd name="connsiteX4" fmla="*/ 6553785 w 6553785"/>
              <a:gd name="connsiteY4" fmla="*/ 3736233 h 3756470"/>
              <a:gd name="connsiteX5" fmla="*/ 593623 w 6553785"/>
              <a:gd name="connsiteY5" fmla="*/ 3756470 h 3756470"/>
              <a:gd name="connsiteX6" fmla="*/ 265632 w 6553785"/>
              <a:gd name="connsiteY6" fmla="*/ 1667587 h 3756470"/>
              <a:gd name="connsiteX7" fmla="*/ 3734386 w 6553785"/>
              <a:gd name="connsiteY7" fmla="*/ 625772 h 3756470"/>
              <a:gd name="connsiteX8" fmla="*/ 2114309 w 6553785"/>
              <a:gd name="connsiteY8" fmla="*/ 135884 h 3756470"/>
              <a:gd name="connsiteX9" fmla="*/ 4797875 w 6553785"/>
              <a:gd name="connsiteY9" fmla="*/ 0 h 3756470"/>
              <a:gd name="connsiteX0" fmla="*/ 4797875 w 6553785"/>
              <a:gd name="connsiteY0" fmla="*/ 0 h 3756470"/>
              <a:gd name="connsiteX1" fmla="*/ 2747098 w 6553785"/>
              <a:gd name="connsiteY1" fmla="*/ 127775 h 3756470"/>
              <a:gd name="connsiteX2" fmla="*/ 4624385 w 6553785"/>
              <a:gd name="connsiteY2" fmla="*/ 497721 h 3756470"/>
              <a:gd name="connsiteX3" fmla="*/ 2248932 w 6553785"/>
              <a:gd name="connsiteY3" fmla="*/ 1925185 h 3756470"/>
              <a:gd name="connsiteX4" fmla="*/ 6553785 w 6553785"/>
              <a:gd name="connsiteY4" fmla="*/ 3736233 h 3756470"/>
              <a:gd name="connsiteX5" fmla="*/ 593623 w 6553785"/>
              <a:gd name="connsiteY5" fmla="*/ 3756470 h 3756470"/>
              <a:gd name="connsiteX6" fmla="*/ 265632 w 6553785"/>
              <a:gd name="connsiteY6" fmla="*/ 1667587 h 3756470"/>
              <a:gd name="connsiteX7" fmla="*/ 3734386 w 6553785"/>
              <a:gd name="connsiteY7" fmla="*/ 625772 h 3756470"/>
              <a:gd name="connsiteX8" fmla="*/ 2114309 w 6553785"/>
              <a:gd name="connsiteY8" fmla="*/ 135884 h 3756470"/>
              <a:gd name="connsiteX9" fmla="*/ 4797875 w 6553785"/>
              <a:gd name="connsiteY9" fmla="*/ 0 h 3756470"/>
              <a:gd name="connsiteX0" fmla="*/ 4797875 w 6553785"/>
              <a:gd name="connsiteY0" fmla="*/ 0 h 3756470"/>
              <a:gd name="connsiteX1" fmla="*/ 2747098 w 6553785"/>
              <a:gd name="connsiteY1" fmla="*/ 127775 h 3756470"/>
              <a:gd name="connsiteX2" fmla="*/ 4624385 w 6553785"/>
              <a:gd name="connsiteY2" fmla="*/ 497721 h 3756470"/>
              <a:gd name="connsiteX3" fmla="*/ 2328445 w 6553785"/>
              <a:gd name="connsiteY3" fmla="*/ 2001827 h 3756470"/>
              <a:gd name="connsiteX4" fmla="*/ 6553785 w 6553785"/>
              <a:gd name="connsiteY4" fmla="*/ 3736233 h 3756470"/>
              <a:gd name="connsiteX5" fmla="*/ 593623 w 6553785"/>
              <a:gd name="connsiteY5" fmla="*/ 3756470 h 3756470"/>
              <a:gd name="connsiteX6" fmla="*/ 265632 w 6553785"/>
              <a:gd name="connsiteY6" fmla="*/ 1667587 h 3756470"/>
              <a:gd name="connsiteX7" fmla="*/ 3734386 w 6553785"/>
              <a:gd name="connsiteY7" fmla="*/ 625772 h 3756470"/>
              <a:gd name="connsiteX8" fmla="*/ 2114309 w 6553785"/>
              <a:gd name="connsiteY8" fmla="*/ 135884 h 3756470"/>
              <a:gd name="connsiteX9" fmla="*/ 4797875 w 6553785"/>
              <a:gd name="connsiteY9" fmla="*/ 0 h 3756470"/>
              <a:gd name="connsiteX0" fmla="*/ 4797875 w 6553785"/>
              <a:gd name="connsiteY0" fmla="*/ 0 h 3756470"/>
              <a:gd name="connsiteX1" fmla="*/ 2747098 w 6553785"/>
              <a:gd name="connsiteY1" fmla="*/ 127775 h 3756470"/>
              <a:gd name="connsiteX2" fmla="*/ 4624385 w 6553785"/>
              <a:gd name="connsiteY2" fmla="*/ 497721 h 3756470"/>
              <a:gd name="connsiteX3" fmla="*/ 2407958 w 6553785"/>
              <a:gd name="connsiteY3" fmla="*/ 2011407 h 3756470"/>
              <a:gd name="connsiteX4" fmla="*/ 6553785 w 6553785"/>
              <a:gd name="connsiteY4" fmla="*/ 3736233 h 3756470"/>
              <a:gd name="connsiteX5" fmla="*/ 593623 w 6553785"/>
              <a:gd name="connsiteY5" fmla="*/ 3756470 h 3756470"/>
              <a:gd name="connsiteX6" fmla="*/ 265632 w 6553785"/>
              <a:gd name="connsiteY6" fmla="*/ 1667587 h 3756470"/>
              <a:gd name="connsiteX7" fmla="*/ 3734386 w 6553785"/>
              <a:gd name="connsiteY7" fmla="*/ 625772 h 3756470"/>
              <a:gd name="connsiteX8" fmla="*/ 2114309 w 6553785"/>
              <a:gd name="connsiteY8" fmla="*/ 135884 h 3756470"/>
              <a:gd name="connsiteX9" fmla="*/ 4797875 w 6553785"/>
              <a:gd name="connsiteY9" fmla="*/ 0 h 3756470"/>
              <a:gd name="connsiteX0" fmla="*/ 4797875 w 6553785"/>
              <a:gd name="connsiteY0" fmla="*/ 0 h 3756470"/>
              <a:gd name="connsiteX1" fmla="*/ 2747098 w 6553785"/>
              <a:gd name="connsiteY1" fmla="*/ 127775 h 3756470"/>
              <a:gd name="connsiteX2" fmla="*/ 4624385 w 6553785"/>
              <a:gd name="connsiteY2" fmla="*/ 497721 h 3756470"/>
              <a:gd name="connsiteX3" fmla="*/ 2407958 w 6553785"/>
              <a:gd name="connsiteY3" fmla="*/ 2011407 h 3756470"/>
              <a:gd name="connsiteX4" fmla="*/ 6553785 w 6553785"/>
              <a:gd name="connsiteY4" fmla="*/ 3736233 h 3756470"/>
              <a:gd name="connsiteX5" fmla="*/ 593623 w 6553785"/>
              <a:gd name="connsiteY5" fmla="*/ 3756470 h 3756470"/>
              <a:gd name="connsiteX6" fmla="*/ 265632 w 6553785"/>
              <a:gd name="connsiteY6" fmla="*/ 1667587 h 3756470"/>
              <a:gd name="connsiteX7" fmla="*/ 3734386 w 6553785"/>
              <a:gd name="connsiteY7" fmla="*/ 625772 h 3756470"/>
              <a:gd name="connsiteX8" fmla="*/ 2114309 w 6553785"/>
              <a:gd name="connsiteY8" fmla="*/ 135884 h 3756470"/>
              <a:gd name="connsiteX9" fmla="*/ 4797875 w 6553785"/>
              <a:gd name="connsiteY9" fmla="*/ 0 h 3756470"/>
              <a:gd name="connsiteX0" fmla="*/ 4797875 w 6553785"/>
              <a:gd name="connsiteY0" fmla="*/ 0 h 3756470"/>
              <a:gd name="connsiteX1" fmla="*/ 2747098 w 6553785"/>
              <a:gd name="connsiteY1" fmla="*/ 127775 h 3756470"/>
              <a:gd name="connsiteX2" fmla="*/ 4624385 w 6553785"/>
              <a:gd name="connsiteY2" fmla="*/ 497721 h 3756470"/>
              <a:gd name="connsiteX3" fmla="*/ 2368202 w 6553785"/>
              <a:gd name="connsiteY3" fmla="*/ 2040148 h 3756470"/>
              <a:gd name="connsiteX4" fmla="*/ 6553785 w 6553785"/>
              <a:gd name="connsiteY4" fmla="*/ 3736233 h 3756470"/>
              <a:gd name="connsiteX5" fmla="*/ 593623 w 6553785"/>
              <a:gd name="connsiteY5" fmla="*/ 3756470 h 3756470"/>
              <a:gd name="connsiteX6" fmla="*/ 265632 w 6553785"/>
              <a:gd name="connsiteY6" fmla="*/ 1667587 h 3756470"/>
              <a:gd name="connsiteX7" fmla="*/ 3734386 w 6553785"/>
              <a:gd name="connsiteY7" fmla="*/ 625772 h 3756470"/>
              <a:gd name="connsiteX8" fmla="*/ 2114309 w 6553785"/>
              <a:gd name="connsiteY8" fmla="*/ 135884 h 3756470"/>
              <a:gd name="connsiteX9" fmla="*/ 4797875 w 6553785"/>
              <a:gd name="connsiteY9" fmla="*/ 0 h 3756470"/>
              <a:gd name="connsiteX0" fmla="*/ 4797875 w 6553785"/>
              <a:gd name="connsiteY0" fmla="*/ 0 h 3756470"/>
              <a:gd name="connsiteX1" fmla="*/ 2747098 w 6553785"/>
              <a:gd name="connsiteY1" fmla="*/ 127775 h 3756470"/>
              <a:gd name="connsiteX2" fmla="*/ 4624385 w 6553785"/>
              <a:gd name="connsiteY2" fmla="*/ 497721 h 3756470"/>
              <a:gd name="connsiteX3" fmla="*/ 2368202 w 6553785"/>
              <a:gd name="connsiteY3" fmla="*/ 2040148 h 3756470"/>
              <a:gd name="connsiteX4" fmla="*/ 6553785 w 6553785"/>
              <a:gd name="connsiteY4" fmla="*/ 3736233 h 3756470"/>
              <a:gd name="connsiteX5" fmla="*/ 593623 w 6553785"/>
              <a:gd name="connsiteY5" fmla="*/ 3756470 h 3756470"/>
              <a:gd name="connsiteX6" fmla="*/ 265632 w 6553785"/>
              <a:gd name="connsiteY6" fmla="*/ 1667587 h 3756470"/>
              <a:gd name="connsiteX7" fmla="*/ 3734386 w 6553785"/>
              <a:gd name="connsiteY7" fmla="*/ 625772 h 3756470"/>
              <a:gd name="connsiteX8" fmla="*/ 2114309 w 6553785"/>
              <a:gd name="connsiteY8" fmla="*/ 135884 h 3756470"/>
              <a:gd name="connsiteX9" fmla="*/ 4797875 w 6553785"/>
              <a:gd name="connsiteY9" fmla="*/ 0 h 3756470"/>
              <a:gd name="connsiteX0" fmla="*/ 4797875 w 6553785"/>
              <a:gd name="connsiteY0" fmla="*/ 0 h 3756470"/>
              <a:gd name="connsiteX1" fmla="*/ 2747098 w 6553785"/>
              <a:gd name="connsiteY1" fmla="*/ 127775 h 3756470"/>
              <a:gd name="connsiteX2" fmla="*/ 4624385 w 6553785"/>
              <a:gd name="connsiteY2" fmla="*/ 497721 h 3756470"/>
              <a:gd name="connsiteX3" fmla="*/ 2368202 w 6553785"/>
              <a:gd name="connsiteY3" fmla="*/ 2040148 h 3756470"/>
              <a:gd name="connsiteX4" fmla="*/ 6553785 w 6553785"/>
              <a:gd name="connsiteY4" fmla="*/ 3736233 h 3756470"/>
              <a:gd name="connsiteX5" fmla="*/ 593623 w 6553785"/>
              <a:gd name="connsiteY5" fmla="*/ 3756470 h 3756470"/>
              <a:gd name="connsiteX6" fmla="*/ 265632 w 6553785"/>
              <a:gd name="connsiteY6" fmla="*/ 1667587 h 3756470"/>
              <a:gd name="connsiteX7" fmla="*/ 3734386 w 6553785"/>
              <a:gd name="connsiteY7" fmla="*/ 625772 h 3756470"/>
              <a:gd name="connsiteX8" fmla="*/ 2114309 w 6553785"/>
              <a:gd name="connsiteY8" fmla="*/ 135884 h 3756470"/>
              <a:gd name="connsiteX9" fmla="*/ 4797875 w 6553785"/>
              <a:gd name="connsiteY9" fmla="*/ 0 h 3756470"/>
              <a:gd name="connsiteX0" fmla="*/ 4797875 w 6553785"/>
              <a:gd name="connsiteY0" fmla="*/ 0 h 3756470"/>
              <a:gd name="connsiteX1" fmla="*/ 2747098 w 6553785"/>
              <a:gd name="connsiteY1" fmla="*/ 127775 h 3756470"/>
              <a:gd name="connsiteX2" fmla="*/ 4624385 w 6553785"/>
              <a:gd name="connsiteY2" fmla="*/ 497721 h 3756470"/>
              <a:gd name="connsiteX3" fmla="*/ 2368202 w 6553785"/>
              <a:gd name="connsiteY3" fmla="*/ 2040148 h 3756470"/>
              <a:gd name="connsiteX4" fmla="*/ 6553785 w 6553785"/>
              <a:gd name="connsiteY4" fmla="*/ 3736233 h 3756470"/>
              <a:gd name="connsiteX5" fmla="*/ 593623 w 6553785"/>
              <a:gd name="connsiteY5" fmla="*/ 3756470 h 3756470"/>
              <a:gd name="connsiteX6" fmla="*/ 265632 w 6553785"/>
              <a:gd name="connsiteY6" fmla="*/ 1667587 h 3756470"/>
              <a:gd name="connsiteX7" fmla="*/ 3734386 w 6553785"/>
              <a:gd name="connsiteY7" fmla="*/ 625772 h 3756470"/>
              <a:gd name="connsiteX8" fmla="*/ 2114309 w 6553785"/>
              <a:gd name="connsiteY8" fmla="*/ 135884 h 3756470"/>
              <a:gd name="connsiteX9" fmla="*/ 4797875 w 6553785"/>
              <a:gd name="connsiteY9" fmla="*/ 0 h 3756470"/>
              <a:gd name="connsiteX0" fmla="*/ 4797875 w 6553785"/>
              <a:gd name="connsiteY0" fmla="*/ 0 h 3756470"/>
              <a:gd name="connsiteX1" fmla="*/ 2747098 w 6553785"/>
              <a:gd name="connsiteY1" fmla="*/ 127775 h 3756470"/>
              <a:gd name="connsiteX2" fmla="*/ 4624385 w 6553785"/>
              <a:gd name="connsiteY2" fmla="*/ 497721 h 3756470"/>
              <a:gd name="connsiteX3" fmla="*/ 2278750 w 6553785"/>
              <a:gd name="connsiteY3" fmla="*/ 1995181 h 3756470"/>
              <a:gd name="connsiteX4" fmla="*/ 6553785 w 6553785"/>
              <a:gd name="connsiteY4" fmla="*/ 3736233 h 3756470"/>
              <a:gd name="connsiteX5" fmla="*/ 593623 w 6553785"/>
              <a:gd name="connsiteY5" fmla="*/ 3756470 h 3756470"/>
              <a:gd name="connsiteX6" fmla="*/ 265632 w 6553785"/>
              <a:gd name="connsiteY6" fmla="*/ 1667587 h 3756470"/>
              <a:gd name="connsiteX7" fmla="*/ 3734386 w 6553785"/>
              <a:gd name="connsiteY7" fmla="*/ 625772 h 3756470"/>
              <a:gd name="connsiteX8" fmla="*/ 2114309 w 6553785"/>
              <a:gd name="connsiteY8" fmla="*/ 135884 h 3756470"/>
              <a:gd name="connsiteX9" fmla="*/ 4797875 w 6553785"/>
              <a:gd name="connsiteY9" fmla="*/ 0 h 3756470"/>
              <a:gd name="connsiteX0" fmla="*/ 4917616 w 6673526"/>
              <a:gd name="connsiteY0" fmla="*/ 0 h 3756470"/>
              <a:gd name="connsiteX1" fmla="*/ 2866839 w 6673526"/>
              <a:gd name="connsiteY1" fmla="*/ 127775 h 3756470"/>
              <a:gd name="connsiteX2" fmla="*/ 4744126 w 6673526"/>
              <a:gd name="connsiteY2" fmla="*/ 497721 h 3756470"/>
              <a:gd name="connsiteX3" fmla="*/ 2398491 w 6673526"/>
              <a:gd name="connsiteY3" fmla="*/ 1995181 h 3756470"/>
              <a:gd name="connsiteX4" fmla="*/ 6673526 w 6673526"/>
              <a:gd name="connsiteY4" fmla="*/ 3736233 h 3756470"/>
              <a:gd name="connsiteX5" fmla="*/ 713364 w 6673526"/>
              <a:gd name="connsiteY5" fmla="*/ 3756470 h 3756470"/>
              <a:gd name="connsiteX6" fmla="*/ 236286 w 6673526"/>
              <a:gd name="connsiteY6" fmla="*/ 1757522 h 3756470"/>
              <a:gd name="connsiteX7" fmla="*/ 3854127 w 6673526"/>
              <a:gd name="connsiteY7" fmla="*/ 625772 h 3756470"/>
              <a:gd name="connsiteX8" fmla="*/ 2234050 w 6673526"/>
              <a:gd name="connsiteY8" fmla="*/ 135884 h 3756470"/>
              <a:gd name="connsiteX9" fmla="*/ 4917616 w 6673526"/>
              <a:gd name="connsiteY9" fmla="*/ 0 h 3756470"/>
              <a:gd name="connsiteX0" fmla="*/ 5034439 w 6790349"/>
              <a:gd name="connsiteY0" fmla="*/ 0 h 3756470"/>
              <a:gd name="connsiteX1" fmla="*/ 2983662 w 6790349"/>
              <a:gd name="connsiteY1" fmla="*/ 127775 h 3756470"/>
              <a:gd name="connsiteX2" fmla="*/ 4860949 w 6790349"/>
              <a:gd name="connsiteY2" fmla="*/ 497721 h 3756470"/>
              <a:gd name="connsiteX3" fmla="*/ 2515314 w 6790349"/>
              <a:gd name="connsiteY3" fmla="*/ 1995181 h 3756470"/>
              <a:gd name="connsiteX4" fmla="*/ 6790349 w 6790349"/>
              <a:gd name="connsiteY4" fmla="*/ 3736233 h 3756470"/>
              <a:gd name="connsiteX5" fmla="*/ 830187 w 6790349"/>
              <a:gd name="connsiteY5" fmla="*/ 3756470 h 3756470"/>
              <a:gd name="connsiteX6" fmla="*/ 213961 w 6790349"/>
              <a:gd name="connsiteY6" fmla="*/ 1865444 h 3756470"/>
              <a:gd name="connsiteX7" fmla="*/ 3970950 w 6790349"/>
              <a:gd name="connsiteY7" fmla="*/ 625772 h 3756470"/>
              <a:gd name="connsiteX8" fmla="*/ 2350873 w 6790349"/>
              <a:gd name="connsiteY8" fmla="*/ 135884 h 3756470"/>
              <a:gd name="connsiteX9" fmla="*/ 5034439 w 6790349"/>
              <a:gd name="connsiteY9" fmla="*/ 0 h 3756470"/>
              <a:gd name="connsiteX0" fmla="*/ 5020824 w 6776734"/>
              <a:gd name="connsiteY0" fmla="*/ 0 h 3736233"/>
              <a:gd name="connsiteX1" fmla="*/ 2970047 w 6776734"/>
              <a:gd name="connsiteY1" fmla="*/ 127775 h 3736233"/>
              <a:gd name="connsiteX2" fmla="*/ 4847334 w 6776734"/>
              <a:gd name="connsiteY2" fmla="*/ 497721 h 3736233"/>
              <a:gd name="connsiteX3" fmla="*/ 2501699 w 6776734"/>
              <a:gd name="connsiteY3" fmla="*/ 1995181 h 3736233"/>
              <a:gd name="connsiteX4" fmla="*/ 6776734 w 6776734"/>
              <a:gd name="connsiteY4" fmla="*/ 3736233 h 3736233"/>
              <a:gd name="connsiteX5" fmla="*/ 915963 w 6776734"/>
              <a:gd name="connsiteY5" fmla="*/ 3720495 h 3736233"/>
              <a:gd name="connsiteX6" fmla="*/ 200346 w 6776734"/>
              <a:gd name="connsiteY6" fmla="*/ 1865444 h 3736233"/>
              <a:gd name="connsiteX7" fmla="*/ 3957335 w 6776734"/>
              <a:gd name="connsiteY7" fmla="*/ 625772 h 3736233"/>
              <a:gd name="connsiteX8" fmla="*/ 2337258 w 6776734"/>
              <a:gd name="connsiteY8" fmla="*/ 135884 h 3736233"/>
              <a:gd name="connsiteX9" fmla="*/ 5020824 w 6776734"/>
              <a:gd name="connsiteY9" fmla="*/ 0 h 3736233"/>
              <a:gd name="connsiteX0" fmla="*/ 5021995 w 6777905"/>
              <a:gd name="connsiteY0" fmla="*/ 0 h 3736233"/>
              <a:gd name="connsiteX1" fmla="*/ 2971218 w 6777905"/>
              <a:gd name="connsiteY1" fmla="*/ 127775 h 3736233"/>
              <a:gd name="connsiteX2" fmla="*/ 4848505 w 6777905"/>
              <a:gd name="connsiteY2" fmla="*/ 497721 h 3736233"/>
              <a:gd name="connsiteX3" fmla="*/ 2502870 w 6777905"/>
              <a:gd name="connsiteY3" fmla="*/ 1995181 h 3736233"/>
              <a:gd name="connsiteX4" fmla="*/ 6777905 w 6777905"/>
              <a:gd name="connsiteY4" fmla="*/ 3736233 h 3736233"/>
              <a:gd name="connsiteX5" fmla="*/ 917134 w 6777905"/>
              <a:gd name="connsiteY5" fmla="*/ 3720495 h 3736233"/>
              <a:gd name="connsiteX6" fmla="*/ 201517 w 6777905"/>
              <a:gd name="connsiteY6" fmla="*/ 1865444 h 3736233"/>
              <a:gd name="connsiteX7" fmla="*/ 3958506 w 6777905"/>
              <a:gd name="connsiteY7" fmla="*/ 625772 h 3736233"/>
              <a:gd name="connsiteX8" fmla="*/ 2338429 w 6777905"/>
              <a:gd name="connsiteY8" fmla="*/ 135884 h 3736233"/>
              <a:gd name="connsiteX9" fmla="*/ 5021995 w 6777905"/>
              <a:gd name="connsiteY9" fmla="*/ 0 h 3736233"/>
              <a:gd name="connsiteX0" fmla="*/ 5021995 w 6777905"/>
              <a:gd name="connsiteY0" fmla="*/ 0 h 3736233"/>
              <a:gd name="connsiteX1" fmla="*/ 2971218 w 6777905"/>
              <a:gd name="connsiteY1" fmla="*/ 127775 h 3736233"/>
              <a:gd name="connsiteX2" fmla="*/ 4848505 w 6777905"/>
              <a:gd name="connsiteY2" fmla="*/ 497721 h 3736233"/>
              <a:gd name="connsiteX3" fmla="*/ 2502870 w 6777905"/>
              <a:gd name="connsiteY3" fmla="*/ 1995181 h 3736233"/>
              <a:gd name="connsiteX4" fmla="*/ 6777905 w 6777905"/>
              <a:gd name="connsiteY4" fmla="*/ 3736233 h 3736233"/>
              <a:gd name="connsiteX5" fmla="*/ 917134 w 6777905"/>
              <a:gd name="connsiteY5" fmla="*/ 3720495 h 3736233"/>
              <a:gd name="connsiteX6" fmla="*/ 201517 w 6777905"/>
              <a:gd name="connsiteY6" fmla="*/ 1865444 h 3736233"/>
              <a:gd name="connsiteX7" fmla="*/ 3948567 w 6777905"/>
              <a:gd name="connsiteY7" fmla="*/ 679733 h 3736233"/>
              <a:gd name="connsiteX8" fmla="*/ 2338429 w 6777905"/>
              <a:gd name="connsiteY8" fmla="*/ 135884 h 3736233"/>
              <a:gd name="connsiteX9" fmla="*/ 5021995 w 6777905"/>
              <a:gd name="connsiteY9" fmla="*/ 0 h 3736233"/>
              <a:gd name="connsiteX0" fmla="*/ 5021995 w 6777905"/>
              <a:gd name="connsiteY0" fmla="*/ 0 h 3736233"/>
              <a:gd name="connsiteX1" fmla="*/ 2971218 w 6777905"/>
              <a:gd name="connsiteY1" fmla="*/ 127775 h 3736233"/>
              <a:gd name="connsiteX2" fmla="*/ 4848505 w 6777905"/>
              <a:gd name="connsiteY2" fmla="*/ 587657 h 3736233"/>
              <a:gd name="connsiteX3" fmla="*/ 2502870 w 6777905"/>
              <a:gd name="connsiteY3" fmla="*/ 1995181 h 3736233"/>
              <a:gd name="connsiteX4" fmla="*/ 6777905 w 6777905"/>
              <a:gd name="connsiteY4" fmla="*/ 3736233 h 3736233"/>
              <a:gd name="connsiteX5" fmla="*/ 917134 w 6777905"/>
              <a:gd name="connsiteY5" fmla="*/ 3720495 h 3736233"/>
              <a:gd name="connsiteX6" fmla="*/ 201517 w 6777905"/>
              <a:gd name="connsiteY6" fmla="*/ 1865444 h 3736233"/>
              <a:gd name="connsiteX7" fmla="*/ 3948567 w 6777905"/>
              <a:gd name="connsiteY7" fmla="*/ 679733 h 3736233"/>
              <a:gd name="connsiteX8" fmla="*/ 2338429 w 6777905"/>
              <a:gd name="connsiteY8" fmla="*/ 135884 h 3736233"/>
              <a:gd name="connsiteX9" fmla="*/ 5021995 w 6777905"/>
              <a:gd name="connsiteY9" fmla="*/ 0 h 3736233"/>
              <a:gd name="connsiteX0" fmla="*/ 5021995 w 6777905"/>
              <a:gd name="connsiteY0" fmla="*/ 0 h 3737732"/>
              <a:gd name="connsiteX1" fmla="*/ 2971218 w 6777905"/>
              <a:gd name="connsiteY1" fmla="*/ 127775 h 3737732"/>
              <a:gd name="connsiteX2" fmla="*/ 4848505 w 6777905"/>
              <a:gd name="connsiteY2" fmla="*/ 587657 h 3737732"/>
              <a:gd name="connsiteX3" fmla="*/ 2502870 w 6777905"/>
              <a:gd name="connsiteY3" fmla="*/ 1995181 h 3737732"/>
              <a:gd name="connsiteX4" fmla="*/ 6777905 w 6777905"/>
              <a:gd name="connsiteY4" fmla="*/ 3736233 h 3737732"/>
              <a:gd name="connsiteX5" fmla="*/ 917134 w 6777905"/>
              <a:gd name="connsiteY5" fmla="*/ 3737732 h 3737732"/>
              <a:gd name="connsiteX6" fmla="*/ 201517 w 6777905"/>
              <a:gd name="connsiteY6" fmla="*/ 1865444 h 3737732"/>
              <a:gd name="connsiteX7" fmla="*/ 3948567 w 6777905"/>
              <a:gd name="connsiteY7" fmla="*/ 679733 h 3737732"/>
              <a:gd name="connsiteX8" fmla="*/ 2338429 w 6777905"/>
              <a:gd name="connsiteY8" fmla="*/ 135884 h 3737732"/>
              <a:gd name="connsiteX9" fmla="*/ 5021995 w 6777905"/>
              <a:gd name="connsiteY9" fmla="*/ 0 h 3737732"/>
              <a:gd name="connsiteX0" fmla="*/ 5022408 w 6778318"/>
              <a:gd name="connsiteY0" fmla="*/ 0 h 3740605"/>
              <a:gd name="connsiteX1" fmla="*/ 2971631 w 6778318"/>
              <a:gd name="connsiteY1" fmla="*/ 127775 h 3740605"/>
              <a:gd name="connsiteX2" fmla="*/ 4848918 w 6778318"/>
              <a:gd name="connsiteY2" fmla="*/ 587657 h 3740605"/>
              <a:gd name="connsiteX3" fmla="*/ 2503283 w 6778318"/>
              <a:gd name="connsiteY3" fmla="*/ 1995181 h 3740605"/>
              <a:gd name="connsiteX4" fmla="*/ 6778318 w 6778318"/>
              <a:gd name="connsiteY4" fmla="*/ 3736233 h 3740605"/>
              <a:gd name="connsiteX5" fmla="*/ 914372 w 6778318"/>
              <a:gd name="connsiteY5" fmla="*/ 3740605 h 3740605"/>
              <a:gd name="connsiteX6" fmla="*/ 201930 w 6778318"/>
              <a:gd name="connsiteY6" fmla="*/ 1865444 h 3740605"/>
              <a:gd name="connsiteX7" fmla="*/ 3948980 w 6778318"/>
              <a:gd name="connsiteY7" fmla="*/ 679733 h 3740605"/>
              <a:gd name="connsiteX8" fmla="*/ 2338842 w 6778318"/>
              <a:gd name="connsiteY8" fmla="*/ 135884 h 3740605"/>
              <a:gd name="connsiteX9" fmla="*/ 5022408 w 6778318"/>
              <a:gd name="connsiteY9" fmla="*/ 0 h 3740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778318" h="3740605">
                <a:moveTo>
                  <a:pt x="5022408" y="0"/>
                </a:moveTo>
                <a:lnTo>
                  <a:pt x="2971631" y="127775"/>
                </a:lnTo>
                <a:cubicBezTo>
                  <a:pt x="2348025" y="146860"/>
                  <a:pt x="4648480" y="355089"/>
                  <a:pt x="4848918" y="587657"/>
                </a:cubicBezTo>
                <a:cubicBezTo>
                  <a:pt x="5165112" y="962272"/>
                  <a:pt x="2075699" y="1528387"/>
                  <a:pt x="2503283" y="1995181"/>
                </a:cubicBezTo>
                <a:cubicBezTo>
                  <a:pt x="2970624" y="2483673"/>
                  <a:pt x="3850490" y="2819477"/>
                  <a:pt x="6778318" y="3736233"/>
                </a:cubicBezTo>
                <a:lnTo>
                  <a:pt x="914372" y="3740605"/>
                </a:lnTo>
                <a:cubicBezTo>
                  <a:pt x="608467" y="3478968"/>
                  <a:pt x="-434174" y="2341263"/>
                  <a:pt x="201930" y="1865444"/>
                </a:cubicBezTo>
                <a:cubicBezTo>
                  <a:pt x="1205782" y="1140537"/>
                  <a:pt x="3387419" y="1017663"/>
                  <a:pt x="3948980" y="679733"/>
                </a:cubicBezTo>
                <a:cubicBezTo>
                  <a:pt x="4402867" y="357255"/>
                  <a:pt x="1911460" y="296765"/>
                  <a:pt x="2338842" y="135884"/>
                </a:cubicBezTo>
                <a:cubicBezTo>
                  <a:pt x="2600573" y="27043"/>
                  <a:pt x="4214025" y="9449"/>
                  <a:pt x="5022408" y="0"/>
                </a:cubicBezTo>
                <a:close/>
              </a:path>
            </a:pathLst>
          </a:custGeom>
          <a:gradFill flip="none" rotWithShape="1">
            <a:gsLst>
              <a:gs pos="100000">
                <a:srgbClr val="0070C0">
                  <a:alpha val="20000"/>
                </a:srgbClr>
              </a:gs>
              <a:gs pos="78000">
                <a:schemeClr val="accent4">
                  <a:lumMod val="75000"/>
                </a:schemeClr>
              </a:gs>
              <a:gs pos="39000">
                <a:srgbClr val="92D050"/>
              </a:gs>
              <a:gs pos="0">
                <a:srgbClr val="AAD24C">
                  <a:lumMod val="60000"/>
                  <a:lumOff val="40000"/>
                </a:srgbClr>
              </a:gs>
            </a:gsLst>
            <a:lin ang="16200000" scaled="1"/>
            <a:tileRect/>
          </a:gradFill>
          <a:ln>
            <a:noFill/>
            <a:headEnd type="none" w="med" len="med"/>
            <a:tailEnd type="none" w="med" len="med"/>
          </a:ln>
          <a:effectLst>
            <a:outerShdw blurRad="254000" dir="5400000" algn="t" rotWithShape="0">
              <a:prstClr val="black">
                <a:alpha val="25000"/>
              </a:prstClr>
            </a:outerShdw>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venir LT Std 55 Roman" panose="020B0503020203020204" pitchFamily="34" charset="0"/>
              <a:ea typeface="ＭＳ Ｐゴシック" pitchFamily="16" charset="-128"/>
              <a:cs typeface="ＭＳ Ｐゴシック" pitchFamily="-97" charset="-128"/>
            </a:endParaRPr>
          </a:p>
        </p:txBody>
      </p:sp>
    </p:spTree>
    <p:extLst>
      <p:ext uri="{BB962C8B-B14F-4D97-AF65-F5344CB8AC3E}">
        <p14:creationId xmlns:p14="http://schemas.microsoft.com/office/powerpoint/2010/main" val="1106459758"/>
      </p:ext>
    </p:extLst>
  </p:cSld>
  <p:clrMapOvr>
    <a:masterClrMapping/>
  </p:clrMapOvr>
  <p:transition spd="med">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Group 44">
            <a:extLst>
              <a:ext uri="{FF2B5EF4-FFF2-40B4-BE49-F238E27FC236}">
                <a16:creationId xmlns:a16="http://schemas.microsoft.com/office/drawing/2014/main" id="{DBA653FA-11C3-8342-8F5C-8BD69E329106}"/>
              </a:ext>
            </a:extLst>
          </p:cNvPr>
          <p:cNvGrpSpPr/>
          <p:nvPr/>
        </p:nvGrpSpPr>
        <p:grpSpPr>
          <a:xfrm>
            <a:off x="-14856" y="19773"/>
            <a:ext cx="12206856" cy="6885432"/>
            <a:chOff x="-7429" y="0"/>
            <a:chExt cx="12206856" cy="6885432"/>
          </a:xfrm>
        </p:grpSpPr>
        <p:sp>
          <p:nvSpPr>
            <p:cNvPr id="46" name="shading (lower right)">
              <a:extLst>
                <a:ext uri="{FF2B5EF4-FFF2-40B4-BE49-F238E27FC236}">
                  <a16:creationId xmlns:a16="http://schemas.microsoft.com/office/drawing/2014/main" id="{52C02F8B-3FCA-734F-8C4C-E81F1FFE9482}"/>
                </a:ext>
              </a:extLst>
            </p:cNvPr>
            <p:cNvSpPr/>
            <p:nvPr/>
          </p:nvSpPr>
          <p:spPr bwMode="auto">
            <a:xfrm>
              <a:off x="0" y="0"/>
              <a:ext cx="12199427" cy="6885432"/>
            </a:xfrm>
            <a:prstGeom prst="rect">
              <a:avLst/>
            </a:prstGeom>
            <a:gradFill flip="none" rotWithShape="1">
              <a:gsLst>
                <a:gs pos="13000">
                  <a:srgbClr val="0F228C"/>
                </a:gs>
                <a:gs pos="60000">
                  <a:srgbClr val="5825D1"/>
                </a:gs>
                <a:gs pos="0">
                  <a:srgbClr val="07157F"/>
                </a:gs>
              </a:gsLst>
              <a:lin ang="150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nvGrpSpPr>
            <p:cNvPr id="47" name="Group 46">
              <a:extLst>
                <a:ext uri="{FF2B5EF4-FFF2-40B4-BE49-F238E27FC236}">
                  <a16:creationId xmlns:a16="http://schemas.microsoft.com/office/drawing/2014/main" id="{DB773638-2735-284B-8CB1-1729A5FDAE7F}"/>
                </a:ext>
              </a:extLst>
            </p:cNvPr>
            <p:cNvGrpSpPr/>
            <p:nvPr/>
          </p:nvGrpSpPr>
          <p:grpSpPr>
            <a:xfrm>
              <a:off x="0" y="0"/>
              <a:ext cx="12192000" cy="6858000"/>
              <a:chOff x="0" y="0"/>
              <a:chExt cx="12192000" cy="6858000"/>
            </a:xfrm>
          </p:grpSpPr>
          <p:grpSp>
            <p:nvGrpSpPr>
              <p:cNvPr id="49" name="Group 48" hidden="1">
                <a:extLst>
                  <a:ext uri="{FF2B5EF4-FFF2-40B4-BE49-F238E27FC236}">
                    <a16:creationId xmlns:a16="http://schemas.microsoft.com/office/drawing/2014/main" id="{35C40E99-232F-5A41-88FF-B13DE73091A2}"/>
                  </a:ext>
                </a:extLst>
              </p:cNvPr>
              <p:cNvGrpSpPr/>
              <p:nvPr/>
            </p:nvGrpSpPr>
            <p:grpSpPr>
              <a:xfrm>
                <a:off x="0" y="0"/>
                <a:ext cx="12192000" cy="6858000"/>
                <a:chOff x="0" y="0"/>
                <a:chExt cx="12192000" cy="6858000"/>
              </a:xfrm>
            </p:grpSpPr>
            <p:sp>
              <p:nvSpPr>
                <p:cNvPr id="67" name="Rectangle 66">
                  <a:extLst>
                    <a:ext uri="{FF2B5EF4-FFF2-40B4-BE49-F238E27FC236}">
                      <a16:creationId xmlns:a16="http://schemas.microsoft.com/office/drawing/2014/main" id="{150AE8F9-ECED-BD4D-ADB6-A06F19ED00AE}"/>
                    </a:ext>
                  </a:extLst>
                </p:cNvPr>
                <p:cNvSpPr/>
                <p:nvPr/>
              </p:nvSpPr>
              <p:spPr bwMode="auto">
                <a:xfrm>
                  <a:off x="0" y="0"/>
                  <a:ext cx="12192000" cy="6858000"/>
                </a:xfrm>
                <a:prstGeom prst="rect">
                  <a:avLst/>
                </a:prstGeom>
                <a:gradFill>
                  <a:gsLst>
                    <a:gs pos="35000">
                      <a:srgbClr val="143F95"/>
                    </a:gs>
                    <a:gs pos="82000">
                      <a:srgbClr val="0E53C1"/>
                    </a:gs>
                    <a:gs pos="7000">
                      <a:srgbClr val="1E3073"/>
                    </a:gs>
                  </a:gsLst>
                  <a:path path="circle">
                    <a:fillToRect t="100000" r="100000"/>
                  </a:path>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68" name="Picture 67">
                  <a:extLst>
                    <a:ext uri="{FF2B5EF4-FFF2-40B4-BE49-F238E27FC236}">
                      <a16:creationId xmlns:a16="http://schemas.microsoft.com/office/drawing/2014/main" id="{699E1C0F-D06D-694F-B6FF-E430A1D0E10F}"/>
                    </a:ext>
                  </a:extLst>
                </p:cNvPr>
                <p:cNvPicPr>
                  <a:picLocks noChangeAspect="1"/>
                </p:cNvPicPr>
                <p:nvPr/>
              </p:nvPicPr>
              <p:blipFill rotWithShape="1">
                <a:blip r:embed="rId3" cstate="screen">
                  <a:duotone>
                    <a:prstClr val="black"/>
                    <a:schemeClr val="accent4">
                      <a:tint val="45000"/>
                      <a:satMod val="400000"/>
                    </a:schemeClr>
                  </a:duotone>
                  <a:alphaModFix amt="41000"/>
                  <a:extLst>
                    <a:ext uri="{28A0092B-C50C-407E-A947-70E740481C1C}">
                      <a14:useLocalDpi xmlns:a14="http://schemas.microsoft.com/office/drawing/2010/main"/>
                    </a:ext>
                  </a:extLst>
                </a:blip>
                <a:srcRect/>
                <a:stretch/>
              </p:blipFill>
              <p:spPr>
                <a:xfrm>
                  <a:off x="9021" y="4810991"/>
                  <a:ext cx="2930236" cy="2047009"/>
                </a:xfrm>
                <a:prstGeom prst="rect">
                  <a:avLst/>
                </a:prstGeom>
              </p:spPr>
            </p:pic>
          </p:grpSp>
          <p:grpSp>
            <p:nvGrpSpPr>
              <p:cNvPr id="50" name="Group 49">
                <a:extLst>
                  <a:ext uri="{FF2B5EF4-FFF2-40B4-BE49-F238E27FC236}">
                    <a16:creationId xmlns:a16="http://schemas.microsoft.com/office/drawing/2014/main" id="{A3A45C5C-7990-6348-8C16-FCD26B7292E1}"/>
                  </a:ext>
                </a:extLst>
              </p:cNvPr>
              <p:cNvGrpSpPr/>
              <p:nvPr/>
            </p:nvGrpSpPr>
            <p:grpSpPr>
              <a:xfrm>
                <a:off x="208303" y="146055"/>
                <a:ext cx="11731071" cy="6595922"/>
                <a:chOff x="208303" y="146055"/>
                <a:chExt cx="11731071" cy="6595922"/>
              </a:xfrm>
            </p:grpSpPr>
            <p:grpSp>
              <p:nvGrpSpPr>
                <p:cNvPr id="51" name="Group 50">
                  <a:extLst>
                    <a:ext uri="{FF2B5EF4-FFF2-40B4-BE49-F238E27FC236}">
                      <a16:creationId xmlns:a16="http://schemas.microsoft.com/office/drawing/2014/main" id="{5D8DFF78-0AF2-9D45-969D-EF4D96AA28E0}"/>
                    </a:ext>
                  </a:extLst>
                </p:cNvPr>
                <p:cNvGrpSpPr/>
                <p:nvPr/>
              </p:nvGrpSpPr>
              <p:grpSpPr>
                <a:xfrm>
                  <a:off x="11604987" y="146055"/>
                  <a:ext cx="334387" cy="435843"/>
                  <a:chOff x="11604987" y="146055"/>
                  <a:chExt cx="334387" cy="435843"/>
                </a:xfrm>
              </p:grpSpPr>
              <p:grpSp>
                <p:nvGrpSpPr>
                  <p:cNvPr id="59" name="Group 58">
                    <a:extLst>
                      <a:ext uri="{FF2B5EF4-FFF2-40B4-BE49-F238E27FC236}">
                        <a16:creationId xmlns:a16="http://schemas.microsoft.com/office/drawing/2014/main" id="{D9341459-BD1D-0A4D-AE56-CA52C59957F2}"/>
                      </a:ext>
                    </a:extLst>
                  </p:cNvPr>
                  <p:cNvGrpSpPr>
                    <a:grpSpLocks noChangeAspect="1"/>
                  </p:cNvGrpSpPr>
                  <p:nvPr/>
                </p:nvGrpSpPr>
                <p:grpSpPr>
                  <a:xfrm>
                    <a:off x="11770125" y="399018"/>
                    <a:ext cx="169249" cy="182880"/>
                    <a:chOff x="7310041" y="760941"/>
                    <a:chExt cx="1043386" cy="1127422"/>
                  </a:xfrm>
                </p:grpSpPr>
                <p:sp>
                  <p:nvSpPr>
                    <p:cNvPr id="64" name="Freeform 63">
                      <a:extLst>
                        <a:ext uri="{FF2B5EF4-FFF2-40B4-BE49-F238E27FC236}">
                          <a16:creationId xmlns:a16="http://schemas.microsoft.com/office/drawing/2014/main" id="{2390C0C7-2B5D-AA43-9C0C-F1D0C7E9DEB1}"/>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65" name="Rectangle 64">
                      <a:extLst>
                        <a:ext uri="{FF2B5EF4-FFF2-40B4-BE49-F238E27FC236}">
                          <a16:creationId xmlns:a16="http://schemas.microsoft.com/office/drawing/2014/main" id="{19CA2314-11FE-5148-B52A-127288037C79}"/>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66" name="Rectangle 65">
                      <a:extLst>
                        <a:ext uri="{FF2B5EF4-FFF2-40B4-BE49-F238E27FC236}">
                          <a16:creationId xmlns:a16="http://schemas.microsoft.com/office/drawing/2014/main" id="{9782AD96-C110-D34E-9C14-F24F0AA69154}"/>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grpSp>
                <p:nvGrpSpPr>
                  <p:cNvPr id="60" name="Group 59">
                    <a:extLst>
                      <a:ext uri="{FF2B5EF4-FFF2-40B4-BE49-F238E27FC236}">
                        <a16:creationId xmlns:a16="http://schemas.microsoft.com/office/drawing/2014/main" id="{34F1DEDE-3C11-964E-AED6-F901803B182C}"/>
                      </a:ext>
                    </a:extLst>
                  </p:cNvPr>
                  <p:cNvGrpSpPr>
                    <a:grpSpLocks noChangeAspect="1"/>
                  </p:cNvGrpSpPr>
                  <p:nvPr/>
                </p:nvGrpSpPr>
                <p:grpSpPr>
                  <a:xfrm>
                    <a:off x="11604987" y="146055"/>
                    <a:ext cx="73152" cy="73152"/>
                    <a:chOff x="7310041" y="760941"/>
                    <a:chExt cx="1043386" cy="1127422"/>
                  </a:xfrm>
                </p:grpSpPr>
                <p:sp>
                  <p:nvSpPr>
                    <p:cNvPr id="61" name="Freeform 60">
                      <a:extLst>
                        <a:ext uri="{FF2B5EF4-FFF2-40B4-BE49-F238E27FC236}">
                          <a16:creationId xmlns:a16="http://schemas.microsoft.com/office/drawing/2014/main" id="{CC5F124C-6616-BC4B-B3FB-10EA1D26C26C}"/>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62" name="Rectangle 61">
                      <a:extLst>
                        <a:ext uri="{FF2B5EF4-FFF2-40B4-BE49-F238E27FC236}">
                          <a16:creationId xmlns:a16="http://schemas.microsoft.com/office/drawing/2014/main" id="{D37B0BF4-BF18-154A-B8A6-B9A92610B12D}"/>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63" name="Rectangle 62">
                      <a:extLst>
                        <a:ext uri="{FF2B5EF4-FFF2-40B4-BE49-F238E27FC236}">
                          <a16:creationId xmlns:a16="http://schemas.microsoft.com/office/drawing/2014/main" id="{25190CE9-BBB7-0C40-806E-261DEB5DA0BC}"/>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grpSp>
            <p:grpSp>
              <p:nvGrpSpPr>
                <p:cNvPr id="52" name="Group 51">
                  <a:extLst>
                    <a:ext uri="{FF2B5EF4-FFF2-40B4-BE49-F238E27FC236}">
                      <a16:creationId xmlns:a16="http://schemas.microsoft.com/office/drawing/2014/main" id="{166AE822-8234-7349-9C22-DC9E9A115BF6}"/>
                    </a:ext>
                  </a:extLst>
                </p:cNvPr>
                <p:cNvGrpSpPr/>
                <p:nvPr/>
              </p:nvGrpSpPr>
              <p:grpSpPr>
                <a:xfrm>
                  <a:off x="208303" y="5787704"/>
                  <a:ext cx="437544" cy="389381"/>
                  <a:chOff x="9178262" y="1315181"/>
                  <a:chExt cx="437544" cy="389381"/>
                </a:xfrm>
              </p:grpSpPr>
              <p:pic>
                <p:nvPicPr>
                  <p:cNvPr id="57" name="Picture 56">
                    <a:extLst>
                      <a:ext uri="{FF2B5EF4-FFF2-40B4-BE49-F238E27FC236}">
                        <a16:creationId xmlns:a16="http://schemas.microsoft.com/office/drawing/2014/main" id="{C84C90BB-A678-584D-A869-6E248221CDA4}"/>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9445759" y="1521682"/>
                    <a:ext cx="170047" cy="182880"/>
                  </a:xfrm>
                  <a:prstGeom prst="rect">
                    <a:avLst/>
                  </a:prstGeom>
                </p:spPr>
              </p:pic>
              <p:pic>
                <p:nvPicPr>
                  <p:cNvPr id="58" name="Picture 57">
                    <a:extLst>
                      <a:ext uri="{FF2B5EF4-FFF2-40B4-BE49-F238E27FC236}">
                        <a16:creationId xmlns:a16="http://schemas.microsoft.com/office/drawing/2014/main" id="{97D3677C-0D93-3D44-B92E-4D8D694DE47A}"/>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9178262" y="1315181"/>
                    <a:ext cx="85024" cy="91440"/>
                  </a:xfrm>
                  <a:prstGeom prst="rect">
                    <a:avLst/>
                  </a:prstGeom>
                </p:spPr>
              </p:pic>
            </p:grpSp>
            <p:grpSp>
              <p:nvGrpSpPr>
                <p:cNvPr id="53" name="Group 52">
                  <a:extLst>
                    <a:ext uri="{FF2B5EF4-FFF2-40B4-BE49-F238E27FC236}">
                      <a16:creationId xmlns:a16="http://schemas.microsoft.com/office/drawing/2014/main" id="{F83DBB79-FC40-E04C-BF9B-179A1D214E51}"/>
                    </a:ext>
                  </a:extLst>
                </p:cNvPr>
                <p:cNvGrpSpPr/>
                <p:nvPr/>
              </p:nvGrpSpPr>
              <p:grpSpPr>
                <a:xfrm>
                  <a:off x="250899" y="6421937"/>
                  <a:ext cx="669934" cy="274320"/>
                  <a:chOff x="9445759" y="1430242"/>
                  <a:chExt cx="669934" cy="274320"/>
                </a:xfrm>
              </p:grpSpPr>
              <p:pic>
                <p:nvPicPr>
                  <p:cNvPr id="55" name="Picture 54">
                    <a:extLst>
                      <a:ext uri="{FF2B5EF4-FFF2-40B4-BE49-F238E27FC236}">
                        <a16:creationId xmlns:a16="http://schemas.microsoft.com/office/drawing/2014/main" id="{9BA2A58C-520B-794B-809E-E0EF764A515E}"/>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9445759" y="1521682"/>
                    <a:ext cx="170047" cy="182880"/>
                  </a:xfrm>
                  <a:prstGeom prst="rect">
                    <a:avLst/>
                  </a:prstGeom>
                </p:spPr>
              </p:pic>
              <p:pic>
                <p:nvPicPr>
                  <p:cNvPr id="56" name="Picture 55">
                    <a:extLst>
                      <a:ext uri="{FF2B5EF4-FFF2-40B4-BE49-F238E27FC236}">
                        <a16:creationId xmlns:a16="http://schemas.microsoft.com/office/drawing/2014/main" id="{C8B2E4B0-3B9E-A74E-B4F2-ECA377CD1161}"/>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0030669" y="1430242"/>
                    <a:ext cx="85024" cy="91440"/>
                  </a:xfrm>
                  <a:prstGeom prst="rect">
                    <a:avLst/>
                  </a:prstGeom>
                </p:spPr>
              </p:pic>
            </p:grpSp>
            <p:pic>
              <p:nvPicPr>
                <p:cNvPr id="54" name="Picture 53">
                  <a:extLst>
                    <a:ext uri="{FF2B5EF4-FFF2-40B4-BE49-F238E27FC236}">
                      <a16:creationId xmlns:a16="http://schemas.microsoft.com/office/drawing/2014/main" id="{8725A02C-6A75-D14B-9916-2DEBD759A0A6}"/>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118384" y="6650537"/>
                  <a:ext cx="85024" cy="91440"/>
                </a:xfrm>
                <a:prstGeom prst="rect">
                  <a:avLst/>
                </a:prstGeom>
              </p:spPr>
            </p:pic>
          </p:grpSp>
        </p:grpSp>
        <p:pic>
          <p:nvPicPr>
            <p:cNvPr id="48" name="Picture 47">
              <a:extLst>
                <a:ext uri="{FF2B5EF4-FFF2-40B4-BE49-F238E27FC236}">
                  <a16:creationId xmlns:a16="http://schemas.microsoft.com/office/drawing/2014/main" id="{CB99D069-6C41-EA4F-9D6E-EEB65B5B41D5}"/>
                </a:ext>
              </a:extLst>
            </p:cNvPr>
            <p:cNvPicPr>
              <a:picLocks noChangeAspect="1"/>
            </p:cNvPicPr>
            <p:nvPr/>
          </p:nvPicPr>
          <p:blipFill rotWithShape="1">
            <a:blip r:embed="rId6" cstate="screen">
              <a:alphaModFix amt="67000"/>
              <a:extLst>
                <a:ext uri="{28A0092B-C50C-407E-A947-70E740481C1C}">
                  <a14:useLocalDpi xmlns:a14="http://schemas.microsoft.com/office/drawing/2010/main"/>
                </a:ext>
              </a:extLst>
            </a:blip>
            <a:srcRect t="-58345"/>
            <a:stretch/>
          </p:blipFill>
          <p:spPr>
            <a:xfrm>
              <a:off x="-7429" y="5029200"/>
              <a:ext cx="3162521" cy="1849829"/>
            </a:xfrm>
            <a:prstGeom prst="rect">
              <a:avLst/>
            </a:prstGeom>
          </p:spPr>
        </p:pic>
      </p:grpSp>
      <p:sp>
        <p:nvSpPr>
          <p:cNvPr id="6" name="Rectangle 5"/>
          <p:cNvSpPr>
            <a:spLocks noChangeArrowheads="1"/>
          </p:cNvSpPr>
          <p:nvPr/>
        </p:nvSpPr>
        <p:spPr bwMode="auto">
          <a:xfrm>
            <a:off x="0" y="272534"/>
            <a:ext cx="184731"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latin typeface="Avenir LT Std 55 Roman" panose="020B0503020203020204" pitchFamily="34" charset="0"/>
            </a:endParaRPr>
          </a:p>
        </p:txBody>
      </p:sp>
      <p:sp>
        <p:nvSpPr>
          <p:cNvPr id="7" name="Rectangle 9"/>
          <p:cNvSpPr>
            <a:spLocks noChangeArrowheads="1"/>
          </p:cNvSpPr>
          <p:nvPr/>
        </p:nvSpPr>
        <p:spPr bwMode="auto">
          <a:xfrm>
            <a:off x="0" y="43934"/>
            <a:ext cx="184731"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latin typeface="Avenir LT Std 55 Roman" panose="020B0503020203020204" pitchFamily="34" charset="0"/>
            </a:endParaRPr>
          </a:p>
        </p:txBody>
      </p:sp>
      <p:sp>
        <p:nvSpPr>
          <p:cNvPr id="8" name="Rectangle 10"/>
          <p:cNvSpPr>
            <a:spLocks noChangeArrowheads="1"/>
          </p:cNvSpPr>
          <p:nvPr/>
        </p:nvSpPr>
        <p:spPr bwMode="auto">
          <a:xfrm>
            <a:off x="0" y="272534"/>
            <a:ext cx="184731"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latin typeface="Avenir LT Std 55 Roman" panose="020B0503020203020204" pitchFamily="34" charset="0"/>
            </a:endParaRPr>
          </a:p>
        </p:txBody>
      </p:sp>
      <p:sp>
        <p:nvSpPr>
          <p:cNvPr id="9" name="Rectangle 8"/>
          <p:cNvSpPr>
            <a:spLocks noChangeArrowheads="1"/>
          </p:cNvSpPr>
          <p:nvPr/>
        </p:nvSpPr>
        <p:spPr bwMode="auto">
          <a:xfrm>
            <a:off x="0" y="2533134"/>
            <a:ext cx="377026"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venir LT Std 55 Roman" panose="020B0503020203020204" pitchFamily="34" charset="0"/>
              </a:rPr>
              <a:t>   </a:t>
            </a:r>
          </a:p>
        </p:txBody>
      </p:sp>
      <p:sp>
        <p:nvSpPr>
          <p:cNvPr id="11" name="Title 1"/>
          <p:cNvSpPr txBox="1">
            <a:spLocks/>
          </p:cNvSpPr>
          <p:nvPr/>
        </p:nvSpPr>
        <p:spPr>
          <a:xfrm>
            <a:off x="363593" y="425422"/>
            <a:ext cx="11493408" cy="717184"/>
          </a:xfrm>
          <a:prstGeom prst="rect">
            <a:avLst/>
          </a:prstGeom>
          <a:noFill/>
        </p:spPr>
        <p:txBody>
          <a:bodyPr vert="horz" wrap="square" lIns="0" tIns="0" rIns="0" bIns="0" rtlCol="0" anchor="t">
            <a:spAutoFit/>
          </a:bodyPr>
          <a:lstStyle>
            <a:lvl1pPr algn="ctr" defTabSz="457200" rtl="0" eaLnBrk="1" latinLnBrk="0" hangingPunct="1">
              <a:lnSpc>
                <a:spcPct val="100000"/>
              </a:lnSpc>
              <a:spcBef>
                <a:spcPct val="0"/>
              </a:spcBef>
              <a:buNone/>
              <a:defRPr sz="2400" b="1" kern="1200">
                <a:solidFill>
                  <a:schemeClr val="tx1"/>
                </a:solidFill>
                <a:latin typeface="+mj-lt"/>
                <a:ea typeface="+mj-ea"/>
                <a:cs typeface="Arial"/>
              </a:defRPr>
            </a:lvl1pPr>
          </a:lstStyle>
          <a:p>
            <a:pPr algn="l">
              <a:lnSpc>
                <a:spcPts val="6000"/>
              </a:lnSpc>
              <a:spcBef>
                <a:spcPts val="0"/>
              </a:spcBef>
            </a:pPr>
            <a:r>
              <a:rPr lang="en-GB" sz="4000" b="0" dirty="0"/>
              <a:t>Adding functions, profiles, and new syntax</a:t>
            </a:r>
            <a:endParaRPr lang="en-US" sz="1600" b="0" dirty="0"/>
          </a:p>
        </p:txBody>
      </p:sp>
      <p:sp>
        <p:nvSpPr>
          <p:cNvPr id="13" name="Content Placeholder 1"/>
          <p:cNvSpPr txBox="1">
            <a:spLocks/>
          </p:cNvSpPr>
          <p:nvPr/>
        </p:nvSpPr>
        <p:spPr>
          <a:xfrm>
            <a:off x="420946" y="1724972"/>
            <a:ext cx="3237863" cy="3924609"/>
          </a:xfrm>
          <a:prstGeom prst="rect">
            <a:avLst/>
          </a:prstGeom>
        </p:spPr>
        <p:txBody>
          <a:bodyPr lIns="0" tIns="0" rIns="0" bIns="0"/>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9525" indent="0">
              <a:spcBef>
                <a:spcPts val="1200"/>
              </a:spcBef>
              <a:buNone/>
            </a:pPr>
            <a:r>
              <a:rPr lang="en-US" sz="2400" b="0" dirty="0">
                <a:ea typeface="Avenir LT Std 45 Book" charset="0"/>
                <a:cs typeface="Avenir LT Std 45 Book" charset="0"/>
              </a:rPr>
              <a:t>Identifying common operations and use cases</a:t>
            </a:r>
          </a:p>
          <a:p>
            <a:pPr marL="398462" lvl="1" indent="-107950">
              <a:spcBef>
                <a:spcPts val="1200"/>
              </a:spcBef>
              <a:buFont typeface="Arial" charset="0"/>
              <a:buChar char="•"/>
            </a:pPr>
            <a:r>
              <a:rPr lang="en-US" sz="2000" b="0" dirty="0">
                <a:ea typeface="Avenir LT Std 45 Book" charset="0"/>
                <a:cs typeface="Avenir LT Std 45 Book" charset="0"/>
              </a:rPr>
              <a:t>Let us know what you need! </a:t>
            </a:r>
          </a:p>
          <a:p>
            <a:pPr marL="398462" lvl="1" indent="-107950">
              <a:spcBef>
                <a:spcPts val="1200"/>
              </a:spcBef>
              <a:buFont typeface="Arial" charset="0"/>
              <a:buChar char="•"/>
            </a:pPr>
            <a:r>
              <a:rPr lang="en-US" sz="2000" b="0" dirty="0">
                <a:ea typeface="Avenir LT Std 45 Book" charset="0"/>
                <a:cs typeface="Avenir LT Std 45 Book" charset="0"/>
              </a:rPr>
              <a:t>New profiles?</a:t>
            </a:r>
          </a:p>
          <a:p>
            <a:pPr marL="398462" lvl="1" indent="-107950">
              <a:spcBef>
                <a:spcPts val="1200"/>
              </a:spcBef>
              <a:buFont typeface="Arial" charset="0"/>
              <a:buChar char="•"/>
            </a:pPr>
            <a:r>
              <a:rPr lang="en-US" sz="2000" b="0" dirty="0">
                <a:ea typeface="Avenir LT Std 45 Book" charset="0"/>
                <a:cs typeface="Avenir LT Std 45 Book" charset="0"/>
              </a:rPr>
              <a:t>New functions?</a:t>
            </a:r>
          </a:p>
          <a:p>
            <a:pPr marL="398462" lvl="1" indent="-107950">
              <a:spcBef>
                <a:spcPts val="1200"/>
              </a:spcBef>
              <a:buFont typeface="Arial" charset="0"/>
              <a:buChar char="•"/>
            </a:pPr>
            <a:r>
              <a:rPr lang="en-US" sz="2000" b="0" dirty="0">
                <a:ea typeface="Avenir LT Std 45 Book" charset="0"/>
                <a:cs typeface="Avenir LT Std 45 Book" charset="0"/>
              </a:rPr>
              <a:t>New </a:t>
            </a:r>
            <a:r>
              <a:rPr lang="en-US" sz="2000" b="0" dirty="0" err="1">
                <a:ea typeface="Avenir LT Std 45 Book" charset="0"/>
                <a:cs typeface="Avenir LT Std 45 Book" charset="0"/>
              </a:rPr>
              <a:t>globals</a:t>
            </a:r>
            <a:r>
              <a:rPr lang="en-US" sz="2000" b="0" dirty="0">
                <a:ea typeface="Avenir LT Std 45 Book" charset="0"/>
                <a:cs typeface="Avenir LT Std 45 Book" charset="0"/>
              </a:rPr>
              <a:t>?</a:t>
            </a:r>
          </a:p>
          <a:p>
            <a:pPr marL="398462" lvl="1" indent="-107950">
              <a:spcBef>
                <a:spcPts val="1200"/>
              </a:spcBef>
              <a:buFont typeface="Arial" charset="0"/>
              <a:buChar char="•"/>
            </a:pPr>
            <a:endParaRPr lang="en-US" sz="2000" b="0" dirty="0">
              <a:ea typeface="Avenir LT Std 45 Book" charset="0"/>
              <a:cs typeface="Avenir LT Std 45 Book" charset="0"/>
            </a:endParaRPr>
          </a:p>
        </p:txBody>
      </p:sp>
      <p:sp>
        <p:nvSpPr>
          <p:cNvPr id="43" name="Content Placeholder 1">
            <a:extLst>
              <a:ext uri="{FF2B5EF4-FFF2-40B4-BE49-F238E27FC236}">
                <a16:creationId xmlns:a16="http://schemas.microsoft.com/office/drawing/2014/main" id="{E92843E0-4C7F-3B42-87F1-2A31B6A3043D}"/>
              </a:ext>
            </a:extLst>
          </p:cNvPr>
          <p:cNvSpPr txBox="1">
            <a:spLocks/>
          </p:cNvSpPr>
          <p:nvPr/>
        </p:nvSpPr>
        <p:spPr>
          <a:xfrm>
            <a:off x="540451" y="3891760"/>
            <a:ext cx="3237863" cy="1895944"/>
          </a:xfrm>
          <a:prstGeom prst="rect">
            <a:avLst/>
          </a:prstGeom>
        </p:spPr>
        <p:txBody>
          <a:bodyPr lIns="0" tIns="0" rIns="0" bIns="0"/>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9525" indent="0">
              <a:spcBef>
                <a:spcPts val="1200"/>
              </a:spcBef>
              <a:buNone/>
            </a:pPr>
            <a:endParaRPr lang="en-US" sz="2000" b="0" dirty="0">
              <a:ea typeface="Avenir LT Std 45 Book" charset="0"/>
              <a:cs typeface="Avenir LT Std 45 Book" charset="0"/>
            </a:endParaRPr>
          </a:p>
        </p:txBody>
      </p:sp>
      <p:sp>
        <p:nvSpPr>
          <p:cNvPr id="44" name="Content Placeholder 1">
            <a:extLst>
              <a:ext uri="{FF2B5EF4-FFF2-40B4-BE49-F238E27FC236}">
                <a16:creationId xmlns:a16="http://schemas.microsoft.com/office/drawing/2014/main" id="{F6AC5384-5773-2541-9737-B5198001A1E7}"/>
              </a:ext>
            </a:extLst>
          </p:cNvPr>
          <p:cNvSpPr txBox="1">
            <a:spLocks/>
          </p:cNvSpPr>
          <p:nvPr/>
        </p:nvSpPr>
        <p:spPr>
          <a:xfrm>
            <a:off x="4290884" y="1724972"/>
            <a:ext cx="3170431" cy="3635304"/>
          </a:xfrm>
          <a:prstGeom prst="rect">
            <a:avLst/>
          </a:prstGeom>
        </p:spPr>
        <p:txBody>
          <a:bodyPr lIns="0" tIns="0" rIns="0" bIns="0"/>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9525" indent="0">
              <a:spcBef>
                <a:spcPts val="1200"/>
              </a:spcBef>
              <a:buNone/>
            </a:pPr>
            <a:r>
              <a:rPr lang="en-US" sz="3200" dirty="0">
                <a:solidFill>
                  <a:schemeClr val="tx1">
                    <a:lumMod val="95000"/>
                  </a:schemeClr>
                </a:solidFill>
                <a:ea typeface="Avenir LT Std 45 Book" charset="0"/>
                <a:cs typeface="Avenir LT Std 45 Book" charset="0"/>
              </a:rPr>
              <a:t>In the works</a:t>
            </a:r>
            <a:endParaRPr lang="en-US" sz="2400" b="0" dirty="0">
              <a:solidFill>
                <a:schemeClr val="tx1">
                  <a:lumMod val="95000"/>
                </a:schemeClr>
              </a:solidFill>
              <a:ea typeface="Avenir LT Std 45 Book" charset="0"/>
              <a:cs typeface="Avenir LT Std 45 Book" charset="0"/>
            </a:endParaRPr>
          </a:p>
          <a:p>
            <a:pPr marL="352425" indent="-342900">
              <a:spcBef>
                <a:spcPts val="1200"/>
              </a:spcBef>
            </a:pPr>
            <a:r>
              <a:rPr lang="en-US" sz="2400" b="0" dirty="0">
                <a:solidFill>
                  <a:schemeClr val="tx1">
                    <a:lumMod val="95000"/>
                  </a:schemeClr>
                </a:solidFill>
                <a:ea typeface="Avenir LT Std 45 Book" charset="0"/>
                <a:cs typeface="Avenir LT Std 45 Book" charset="0"/>
              </a:rPr>
              <a:t>String template literals</a:t>
            </a:r>
          </a:p>
          <a:p>
            <a:pPr marL="352425" indent="-342900">
              <a:spcBef>
                <a:spcPts val="1200"/>
              </a:spcBef>
            </a:pPr>
            <a:r>
              <a:rPr lang="en-US" sz="2400" b="0" dirty="0">
                <a:solidFill>
                  <a:schemeClr val="tx1">
                    <a:lumMod val="95000"/>
                  </a:schemeClr>
                </a:solidFill>
                <a:ea typeface="Avenir LT Std 45 Book" charset="0"/>
                <a:cs typeface="Avenir LT Std 45 Book" charset="0"/>
              </a:rPr>
              <a:t>Bitwise operators</a:t>
            </a:r>
          </a:p>
          <a:p>
            <a:pPr marL="352425" indent="-342900">
              <a:spcBef>
                <a:spcPts val="1200"/>
              </a:spcBef>
            </a:pPr>
            <a:r>
              <a:rPr lang="en-US" sz="2400" b="0" dirty="0">
                <a:solidFill>
                  <a:schemeClr val="tx1">
                    <a:lumMod val="95000"/>
                  </a:schemeClr>
                </a:solidFill>
                <a:ea typeface="Avenir LT Std 45 Book" charset="0"/>
                <a:cs typeface="Avenir LT Std 45 Book" charset="0"/>
              </a:rPr>
              <a:t>Metadata functions</a:t>
            </a:r>
          </a:p>
        </p:txBody>
      </p:sp>
      <p:sp>
        <p:nvSpPr>
          <p:cNvPr id="35" name="Content Placeholder 1">
            <a:extLst>
              <a:ext uri="{FF2B5EF4-FFF2-40B4-BE49-F238E27FC236}">
                <a16:creationId xmlns:a16="http://schemas.microsoft.com/office/drawing/2014/main" id="{7587FE05-6565-834A-B887-DE247303CD88}"/>
              </a:ext>
            </a:extLst>
          </p:cNvPr>
          <p:cNvSpPr txBox="1">
            <a:spLocks/>
          </p:cNvSpPr>
          <p:nvPr/>
        </p:nvSpPr>
        <p:spPr>
          <a:xfrm>
            <a:off x="8091965" y="1698842"/>
            <a:ext cx="3670731" cy="3950739"/>
          </a:xfrm>
          <a:prstGeom prst="rect">
            <a:avLst/>
          </a:prstGeom>
        </p:spPr>
        <p:txBody>
          <a:bodyPr lIns="0" tIns="0" rIns="0" bIns="0"/>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9525" indent="0">
              <a:spcBef>
                <a:spcPts val="1200"/>
              </a:spcBef>
              <a:buNone/>
            </a:pPr>
            <a:r>
              <a:rPr lang="en-US" sz="3200" dirty="0">
                <a:solidFill>
                  <a:schemeClr val="tx1">
                    <a:lumMod val="95000"/>
                  </a:schemeClr>
                </a:solidFill>
                <a:ea typeface="Avenir LT Std 45 Book" charset="0"/>
                <a:cs typeface="Avenir LT Std 45 Book" charset="0"/>
              </a:rPr>
              <a:t>Research projects</a:t>
            </a:r>
            <a:endParaRPr lang="en-US" sz="2400" b="0" dirty="0">
              <a:solidFill>
                <a:schemeClr val="tx1">
                  <a:lumMod val="95000"/>
                </a:schemeClr>
              </a:solidFill>
              <a:ea typeface="Avenir LT Std 45 Book" charset="0"/>
              <a:cs typeface="Avenir LT Std 45 Book" charset="0"/>
            </a:endParaRPr>
          </a:p>
          <a:p>
            <a:pPr marL="352425" indent="-342900">
              <a:spcBef>
                <a:spcPts val="1200"/>
              </a:spcBef>
            </a:pPr>
            <a:r>
              <a:rPr lang="en-US" sz="2400" b="0" dirty="0">
                <a:solidFill>
                  <a:schemeClr val="tx1">
                    <a:lumMod val="95000"/>
                  </a:schemeClr>
                </a:solidFill>
                <a:ea typeface="Avenir LT Std 45 Book" charset="0"/>
                <a:cs typeface="Avenir LT Std 45 Book" charset="0"/>
              </a:rPr>
              <a:t>Import</a:t>
            </a:r>
          </a:p>
          <a:p>
            <a:pPr marL="352425" indent="-342900">
              <a:spcBef>
                <a:spcPts val="1200"/>
              </a:spcBef>
            </a:pPr>
            <a:r>
              <a:rPr lang="en-US" sz="2400" b="0" dirty="0">
                <a:solidFill>
                  <a:schemeClr val="tx1">
                    <a:lumMod val="95000"/>
                  </a:schemeClr>
                </a:solidFill>
                <a:ea typeface="Avenir LT Std 45 Book" charset="0"/>
                <a:cs typeface="Avenir LT Std 45 Book" charset="0"/>
              </a:rPr>
              <a:t>Projection</a:t>
            </a:r>
          </a:p>
          <a:p>
            <a:pPr marL="352425" indent="-342900">
              <a:spcBef>
                <a:spcPts val="1200"/>
              </a:spcBef>
            </a:pPr>
            <a:r>
              <a:rPr lang="en-US" sz="2400" b="0" dirty="0">
                <a:solidFill>
                  <a:schemeClr val="tx1">
                    <a:lumMod val="95000"/>
                  </a:schemeClr>
                </a:solidFill>
                <a:ea typeface="Avenir LT Std 45 Book" charset="0"/>
                <a:cs typeface="Avenir LT Std 45 Book" charset="0"/>
              </a:rPr>
              <a:t>Web Request</a:t>
            </a:r>
          </a:p>
          <a:p>
            <a:pPr marL="352425" indent="-342900">
              <a:spcBef>
                <a:spcPts val="1200"/>
              </a:spcBef>
            </a:pPr>
            <a:r>
              <a:rPr lang="en-US" sz="2400" b="0" dirty="0">
                <a:solidFill>
                  <a:schemeClr val="tx1">
                    <a:lumMod val="95000"/>
                  </a:schemeClr>
                </a:solidFill>
                <a:ea typeface="Avenir LT Std 45 Book" charset="0"/>
                <a:cs typeface="Avenir LT Std 45 Book" charset="0"/>
              </a:rPr>
              <a:t>Internationalization</a:t>
            </a:r>
          </a:p>
          <a:p>
            <a:pPr marL="352425" indent="-342900">
              <a:spcBef>
                <a:spcPts val="1200"/>
              </a:spcBef>
            </a:pPr>
            <a:r>
              <a:rPr lang="en-US" sz="2400" b="0" dirty="0">
                <a:solidFill>
                  <a:schemeClr val="tx1">
                    <a:lumMod val="95000"/>
                  </a:schemeClr>
                </a:solidFill>
                <a:ea typeface="Avenir LT Std 45 Book" charset="0"/>
                <a:cs typeface="Avenir LT Std 45 Book" charset="0"/>
              </a:rPr>
              <a:t>Expanded popup profile (returning dictionaries and lists)</a:t>
            </a:r>
          </a:p>
        </p:txBody>
      </p:sp>
    </p:spTree>
    <p:extLst>
      <p:ext uri="{BB962C8B-B14F-4D97-AF65-F5344CB8AC3E}">
        <p14:creationId xmlns:p14="http://schemas.microsoft.com/office/powerpoint/2010/main" val="388980301"/>
      </p:ext>
    </p:extLst>
  </p:cSld>
  <p:clrMapOvr>
    <a:masterClrMapping/>
  </p:clrMapOvr>
  <p:transition spd="med">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40BB0D83-58E8-1D43-AE9E-C130685AD057}"/>
              </a:ext>
            </a:extLst>
          </p:cNvPr>
          <p:cNvGrpSpPr/>
          <p:nvPr/>
        </p:nvGrpSpPr>
        <p:grpSpPr>
          <a:xfrm>
            <a:off x="-11140" y="-16011"/>
            <a:ext cx="12203139" cy="7225075"/>
            <a:chOff x="-11140" y="-16011"/>
            <a:chExt cx="12203139" cy="7225075"/>
          </a:xfrm>
        </p:grpSpPr>
        <p:sp>
          <p:nvSpPr>
            <p:cNvPr id="20" name="gradient background1">
              <a:extLst>
                <a:ext uri="{FF2B5EF4-FFF2-40B4-BE49-F238E27FC236}">
                  <a16:creationId xmlns:a16="http://schemas.microsoft.com/office/drawing/2014/main" id="{1DABC2A7-804B-AC42-B9A2-481C4C8240E1}"/>
                </a:ext>
              </a:extLst>
            </p:cNvPr>
            <p:cNvSpPr/>
            <p:nvPr/>
          </p:nvSpPr>
          <p:spPr bwMode="auto">
            <a:xfrm>
              <a:off x="0" y="-16011"/>
              <a:ext cx="12191999" cy="6888971"/>
            </a:xfrm>
            <a:prstGeom prst="rect">
              <a:avLst/>
            </a:prstGeom>
            <a:gradFill flip="none" rotWithShape="1">
              <a:gsLst>
                <a:gs pos="61000">
                  <a:srgbClr val="5328C9"/>
                </a:gs>
                <a:gs pos="24000">
                  <a:srgbClr val="863FE4"/>
                </a:gs>
                <a:gs pos="98000">
                  <a:srgbClr val="180C97"/>
                </a:gs>
              </a:gsLst>
              <a:lin ang="20700000" scaled="0"/>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nvGrpSpPr>
            <p:cNvPr id="22" name="Group 21">
              <a:extLst>
                <a:ext uri="{FF2B5EF4-FFF2-40B4-BE49-F238E27FC236}">
                  <a16:creationId xmlns:a16="http://schemas.microsoft.com/office/drawing/2014/main" id="{DEFEC9BA-BDEC-5844-AA60-E8EE71DC2EA1}"/>
                </a:ext>
              </a:extLst>
            </p:cNvPr>
            <p:cNvGrpSpPr/>
            <p:nvPr/>
          </p:nvGrpSpPr>
          <p:grpSpPr>
            <a:xfrm>
              <a:off x="-11140" y="2"/>
              <a:ext cx="12199425" cy="7209062"/>
              <a:chOff x="-11140" y="2"/>
              <a:chExt cx="12199425" cy="7209062"/>
            </a:xfrm>
          </p:grpSpPr>
          <p:grpSp>
            <p:nvGrpSpPr>
              <p:cNvPr id="25" name="Group 24">
                <a:extLst>
                  <a:ext uri="{FF2B5EF4-FFF2-40B4-BE49-F238E27FC236}">
                    <a16:creationId xmlns:a16="http://schemas.microsoft.com/office/drawing/2014/main" id="{607081A9-C7FC-8E4D-901D-FA02E8935115}"/>
                  </a:ext>
                </a:extLst>
              </p:cNvPr>
              <p:cNvGrpSpPr/>
              <p:nvPr/>
            </p:nvGrpSpPr>
            <p:grpSpPr>
              <a:xfrm>
                <a:off x="-11140" y="2"/>
                <a:ext cx="12199425" cy="6888971"/>
                <a:chOff x="-7428" y="-16011"/>
                <a:chExt cx="12199425" cy="6888971"/>
              </a:xfrm>
            </p:grpSpPr>
            <p:pic>
              <p:nvPicPr>
                <p:cNvPr id="29" name="Picture 28">
                  <a:extLst>
                    <a:ext uri="{FF2B5EF4-FFF2-40B4-BE49-F238E27FC236}">
                      <a16:creationId xmlns:a16="http://schemas.microsoft.com/office/drawing/2014/main" id="{91974AD4-1497-244A-9AA0-7C8307B6BF07}"/>
                    </a:ext>
                  </a:extLst>
                </p:cNvPr>
                <p:cNvPicPr>
                  <a:picLocks noChangeAspect="1"/>
                </p:cNvPicPr>
                <p:nvPr/>
              </p:nvPicPr>
              <p:blipFill rotWithShape="1">
                <a:blip r:embed="rId3" cstate="screen">
                  <a:alphaModFix amt="67000"/>
                  <a:extLst>
                    <a:ext uri="{28A0092B-C50C-407E-A947-70E740481C1C}">
                      <a14:useLocalDpi xmlns:a14="http://schemas.microsoft.com/office/drawing/2010/main"/>
                    </a:ext>
                  </a:extLst>
                </a:blip>
                <a:srcRect t="-9940" r="-10727"/>
                <a:stretch/>
              </p:blipFill>
              <p:spPr>
                <a:xfrm>
                  <a:off x="-7428" y="4530812"/>
                  <a:ext cx="3953920" cy="2342148"/>
                </a:xfrm>
                <a:prstGeom prst="rect">
                  <a:avLst/>
                </a:prstGeom>
              </p:spPr>
            </p:pic>
            <p:grpSp>
              <p:nvGrpSpPr>
                <p:cNvPr id="30" name="Group 29">
                  <a:extLst>
                    <a:ext uri="{FF2B5EF4-FFF2-40B4-BE49-F238E27FC236}">
                      <a16:creationId xmlns:a16="http://schemas.microsoft.com/office/drawing/2014/main" id="{4C261D44-69EB-3842-A6DE-0A691B2338C7}"/>
                    </a:ext>
                  </a:extLst>
                </p:cNvPr>
                <p:cNvGrpSpPr/>
                <p:nvPr/>
              </p:nvGrpSpPr>
              <p:grpSpPr>
                <a:xfrm>
                  <a:off x="10445577" y="-16011"/>
                  <a:ext cx="1746420" cy="1226973"/>
                  <a:chOff x="10445577" y="-16011"/>
                  <a:chExt cx="1746420" cy="1226973"/>
                </a:xfrm>
              </p:grpSpPr>
              <p:pic>
                <p:nvPicPr>
                  <p:cNvPr id="31" name="Picture 30">
                    <a:extLst>
                      <a:ext uri="{FF2B5EF4-FFF2-40B4-BE49-F238E27FC236}">
                        <a16:creationId xmlns:a16="http://schemas.microsoft.com/office/drawing/2014/main" id="{68861EE2-6FD0-3242-9C08-1530D39BF8EE}"/>
                      </a:ext>
                    </a:extLst>
                  </p:cNvPr>
                  <p:cNvPicPr>
                    <a:picLocks noChangeAspect="1"/>
                  </p:cNvPicPr>
                  <p:nvPr/>
                </p:nvPicPr>
                <p:blipFill rotWithShape="1">
                  <a:blip r:embed="rId4" cstate="screen">
                    <a:alphaModFix amt="67000"/>
                    <a:extLst>
                      <a:ext uri="{28A0092B-C50C-407E-A947-70E740481C1C}">
                        <a14:useLocalDpi xmlns:a14="http://schemas.microsoft.com/office/drawing/2010/main"/>
                      </a:ext>
                    </a:extLst>
                  </a:blip>
                  <a:srcRect/>
                  <a:stretch/>
                </p:blipFill>
                <p:spPr>
                  <a:xfrm rot="10800000">
                    <a:off x="10445577" y="-16011"/>
                    <a:ext cx="1746420" cy="1226973"/>
                  </a:xfrm>
                  <a:prstGeom prst="rect">
                    <a:avLst/>
                  </a:prstGeom>
                </p:spPr>
              </p:pic>
              <p:pic>
                <p:nvPicPr>
                  <p:cNvPr id="32" name="Picture 31">
                    <a:extLst>
                      <a:ext uri="{FF2B5EF4-FFF2-40B4-BE49-F238E27FC236}">
                        <a16:creationId xmlns:a16="http://schemas.microsoft.com/office/drawing/2014/main" id="{E0697CE4-4836-394A-B5AE-7D37E204052A}"/>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1804990" y="445071"/>
                    <a:ext cx="126139" cy="127007"/>
                  </a:xfrm>
                  <a:prstGeom prst="rect">
                    <a:avLst/>
                  </a:prstGeom>
                </p:spPr>
              </p:pic>
              <p:pic>
                <p:nvPicPr>
                  <p:cNvPr id="33" name="Picture 32">
                    <a:extLst>
                      <a:ext uri="{FF2B5EF4-FFF2-40B4-BE49-F238E27FC236}">
                        <a16:creationId xmlns:a16="http://schemas.microsoft.com/office/drawing/2014/main" id="{774579A2-4D49-E943-A487-D32303C94AA3}"/>
                      </a:ext>
                    </a:extLst>
                  </p:cNvPr>
                  <p:cNvPicPr>
                    <a:picLocks noChangeAspect="1"/>
                  </p:cNvPicPr>
                  <p:nvPr/>
                </p:nvPicPr>
                <p:blipFill>
                  <a:blip r:embed="rId6" cstate="screen">
                    <a:alphaModFix amt="59000"/>
                    <a:extLst>
                      <a:ext uri="{28A0092B-C50C-407E-A947-70E740481C1C}">
                        <a14:useLocalDpi xmlns:a14="http://schemas.microsoft.com/office/drawing/2010/main"/>
                      </a:ext>
                    </a:extLst>
                  </a:blip>
                  <a:stretch>
                    <a:fillRect/>
                  </a:stretch>
                </p:blipFill>
                <p:spPr>
                  <a:xfrm>
                    <a:off x="11653626" y="312322"/>
                    <a:ext cx="77581" cy="78114"/>
                  </a:xfrm>
                  <a:prstGeom prst="rect">
                    <a:avLst/>
                  </a:prstGeom>
                </p:spPr>
              </p:pic>
              <p:pic>
                <p:nvPicPr>
                  <p:cNvPr id="34" name="Picture 33">
                    <a:extLst>
                      <a:ext uri="{FF2B5EF4-FFF2-40B4-BE49-F238E27FC236}">
                        <a16:creationId xmlns:a16="http://schemas.microsoft.com/office/drawing/2014/main" id="{54FB37C9-BB8F-824C-AF79-95073CB60F83}"/>
                      </a:ext>
                    </a:extLst>
                  </p:cNvPr>
                  <p:cNvPicPr>
                    <a:picLocks noChangeAspect="1"/>
                  </p:cNvPicPr>
                  <p:nvPr/>
                </p:nvPicPr>
                <p:blipFill>
                  <a:blip r:embed="rId7" cstate="screen">
                    <a:alphaModFix amt="59000"/>
                    <a:extLst>
                      <a:ext uri="{28A0092B-C50C-407E-A947-70E740481C1C}">
                        <a14:useLocalDpi xmlns:a14="http://schemas.microsoft.com/office/drawing/2010/main"/>
                      </a:ext>
                    </a:extLst>
                  </a:blip>
                  <a:stretch>
                    <a:fillRect/>
                  </a:stretch>
                </p:blipFill>
                <p:spPr>
                  <a:xfrm>
                    <a:off x="11571458" y="721420"/>
                    <a:ext cx="59864" cy="60276"/>
                  </a:xfrm>
                  <a:prstGeom prst="rect">
                    <a:avLst/>
                  </a:prstGeom>
                </p:spPr>
              </p:pic>
            </p:grpSp>
          </p:grpSp>
          <p:pic>
            <p:nvPicPr>
              <p:cNvPr id="26" name="Picture 25">
                <a:extLst>
                  <a:ext uri="{FF2B5EF4-FFF2-40B4-BE49-F238E27FC236}">
                    <a16:creationId xmlns:a16="http://schemas.microsoft.com/office/drawing/2014/main" id="{0AFE4C2F-3626-BD44-B0AC-57B263368D27}"/>
                  </a:ext>
                </a:extLst>
              </p:cNvPr>
              <p:cNvPicPr>
                <a:picLocks noChangeAspect="1"/>
              </p:cNvPicPr>
              <p:nvPr/>
            </p:nvPicPr>
            <p:blipFill>
              <a:blip r:embed="rId8">
                <a:alphaModFix amt="90000"/>
              </a:blip>
              <a:stretch>
                <a:fillRect/>
              </a:stretch>
            </p:blipFill>
            <p:spPr>
              <a:xfrm>
                <a:off x="459373" y="5557701"/>
                <a:ext cx="1526260" cy="1651363"/>
              </a:xfrm>
              <a:prstGeom prst="rect">
                <a:avLst/>
              </a:prstGeom>
            </p:spPr>
          </p:pic>
          <p:pic>
            <p:nvPicPr>
              <p:cNvPr id="27" name="Picture 26">
                <a:extLst>
                  <a:ext uri="{FF2B5EF4-FFF2-40B4-BE49-F238E27FC236}">
                    <a16:creationId xmlns:a16="http://schemas.microsoft.com/office/drawing/2014/main" id="{F1018978-2267-8646-8C6D-553524E36A52}"/>
                  </a:ext>
                </a:extLst>
              </p:cNvPr>
              <p:cNvPicPr>
                <a:picLocks noChangeAspect="1"/>
              </p:cNvPicPr>
              <p:nvPr/>
            </p:nvPicPr>
            <p:blipFill>
              <a:blip r:embed="rId8">
                <a:alphaModFix amt="81000"/>
              </a:blip>
              <a:stretch>
                <a:fillRect/>
              </a:stretch>
            </p:blipFill>
            <p:spPr>
              <a:xfrm>
                <a:off x="200791" y="5023583"/>
                <a:ext cx="566651" cy="613097"/>
              </a:xfrm>
              <a:prstGeom prst="rect">
                <a:avLst/>
              </a:prstGeom>
            </p:spPr>
          </p:pic>
          <p:pic>
            <p:nvPicPr>
              <p:cNvPr id="28" name="Picture 27">
                <a:extLst>
                  <a:ext uri="{FF2B5EF4-FFF2-40B4-BE49-F238E27FC236}">
                    <a16:creationId xmlns:a16="http://schemas.microsoft.com/office/drawing/2014/main" id="{9B29669A-8013-E045-B5B2-F3389D098D28}"/>
                  </a:ext>
                </a:extLst>
              </p:cNvPr>
              <p:cNvPicPr>
                <a:picLocks noChangeAspect="1"/>
              </p:cNvPicPr>
              <p:nvPr/>
            </p:nvPicPr>
            <p:blipFill>
              <a:blip r:embed="rId9">
                <a:alphaModFix amt="73000"/>
              </a:blip>
              <a:stretch>
                <a:fillRect/>
              </a:stretch>
            </p:blipFill>
            <p:spPr>
              <a:xfrm>
                <a:off x="2250821" y="5636680"/>
                <a:ext cx="384123" cy="415268"/>
              </a:xfrm>
              <a:prstGeom prst="rect">
                <a:avLst/>
              </a:prstGeom>
            </p:spPr>
          </p:pic>
        </p:grpSp>
      </p:grpSp>
      <p:sp>
        <p:nvSpPr>
          <p:cNvPr id="2" name="Title 1">
            <a:extLst>
              <a:ext uri="{FF2B5EF4-FFF2-40B4-BE49-F238E27FC236}">
                <a16:creationId xmlns:a16="http://schemas.microsoft.com/office/drawing/2014/main" id="{816B0A39-F017-7E49-8450-75FB7414A614}"/>
              </a:ext>
            </a:extLst>
          </p:cNvPr>
          <p:cNvSpPr>
            <a:spLocks noGrp="1"/>
          </p:cNvSpPr>
          <p:nvPr>
            <p:ph type="title"/>
          </p:nvPr>
        </p:nvSpPr>
        <p:spPr>
          <a:xfrm>
            <a:off x="914401" y="2732670"/>
            <a:ext cx="6227180" cy="738664"/>
          </a:xfrm>
        </p:spPr>
        <p:txBody>
          <a:bodyPr/>
          <a:lstStyle/>
          <a:p>
            <a:r>
              <a:rPr lang="en-US" dirty="0"/>
              <a:t>Finding Arcade Resources</a:t>
            </a:r>
          </a:p>
        </p:txBody>
      </p:sp>
      <p:sp>
        <p:nvSpPr>
          <p:cNvPr id="18" name="Parallelogram 1">
            <a:extLst>
              <a:ext uri="{FF2B5EF4-FFF2-40B4-BE49-F238E27FC236}">
                <a16:creationId xmlns:a16="http://schemas.microsoft.com/office/drawing/2014/main" id="{20181E18-C3A0-5E4F-8363-DD123DD0A19E}"/>
              </a:ext>
            </a:extLst>
          </p:cNvPr>
          <p:cNvSpPr>
            <a:spLocks noChangeAspect="1"/>
          </p:cNvSpPr>
          <p:nvPr/>
        </p:nvSpPr>
        <p:spPr bwMode="auto">
          <a:xfrm>
            <a:off x="5750648" y="3066"/>
            <a:ext cx="7225940" cy="6903946"/>
          </a:xfrm>
          <a:custGeom>
            <a:avLst/>
            <a:gdLst>
              <a:gd name="connsiteX0" fmla="*/ 0 w 8010169"/>
              <a:gd name="connsiteY0" fmla="*/ 6901947 h 6901947"/>
              <a:gd name="connsiteX1" fmla="*/ 1725487 w 8010169"/>
              <a:gd name="connsiteY1" fmla="*/ 0 h 6901947"/>
              <a:gd name="connsiteX2" fmla="*/ 8010169 w 8010169"/>
              <a:gd name="connsiteY2" fmla="*/ 0 h 6901947"/>
              <a:gd name="connsiteX3" fmla="*/ 6284682 w 8010169"/>
              <a:gd name="connsiteY3" fmla="*/ 6901947 h 6901947"/>
              <a:gd name="connsiteX4" fmla="*/ 0 w 8010169"/>
              <a:gd name="connsiteY4" fmla="*/ 6901947 h 6901947"/>
              <a:gd name="connsiteX0" fmla="*/ 0 w 8010169"/>
              <a:gd name="connsiteY0" fmla="*/ 6901947 h 6901947"/>
              <a:gd name="connsiteX1" fmla="*/ 3217403 w 8010169"/>
              <a:gd name="connsiteY1" fmla="*/ 0 h 6901947"/>
              <a:gd name="connsiteX2" fmla="*/ 8010169 w 8010169"/>
              <a:gd name="connsiteY2" fmla="*/ 0 h 6901947"/>
              <a:gd name="connsiteX3" fmla="*/ 6284682 w 8010169"/>
              <a:gd name="connsiteY3" fmla="*/ 6901947 h 6901947"/>
              <a:gd name="connsiteX4" fmla="*/ 0 w 8010169"/>
              <a:gd name="connsiteY4" fmla="*/ 6901947 h 6901947"/>
              <a:gd name="connsiteX0" fmla="*/ 0 w 8010169"/>
              <a:gd name="connsiteY0" fmla="*/ 6901947 h 6901947"/>
              <a:gd name="connsiteX1" fmla="*/ 2729264 w 8010169"/>
              <a:gd name="connsiteY1" fmla="*/ 0 h 6901947"/>
              <a:gd name="connsiteX2" fmla="*/ 8010169 w 8010169"/>
              <a:gd name="connsiteY2" fmla="*/ 0 h 6901947"/>
              <a:gd name="connsiteX3" fmla="*/ 6284682 w 8010169"/>
              <a:gd name="connsiteY3" fmla="*/ 6901947 h 6901947"/>
              <a:gd name="connsiteX4" fmla="*/ 0 w 8010169"/>
              <a:gd name="connsiteY4" fmla="*/ 6901947 h 6901947"/>
              <a:gd name="connsiteX0" fmla="*/ 0 w 8065171"/>
              <a:gd name="connsiteY0" fmla="*/ 6888197 h 6901947"/>
              <a:gd name="connsiteX1" fmla="*/ 2784266 w 8065171"/>
              <a:gd name="connsiteY1" fmla="*/ 0 h 6901947"/>
              <a:gd name="connsiteX2" fmla="*/ 8065171 w 8065171"/>
              <a:gd name="connsiteY2" fmla="*/ 0 h 6901947"/>
              <a:gd name="connsiteX3" fmla="*/ 6339684 w 8065171"/>
              <a:gd name="connsiteY3" fmla="*/ 6901947 h 6901947"/>
              <a:gd name="connsiteX4" fmla="*/ 0 w 8065171"/>
              <a:gd name="connsiteY4" fmla="*/ 6888197 h 6901947"/>
              <a:gd name="connsiteX0" fmla="*/ 0 w 8079449"/>
              <a:gd name="connsiteY0" fmla="*/ 6888197 h 6901947"/>
              <a:gd name="connsiteX1" fmla="*/ 2784266 w 8079449"/>
              <a:gd name="connsiteY1" fmla="*/ 0 h 6901947"/>
              <a:gd name="connsiteX2" fmla="*/ 8065171 w 8079449"/>
              <a:gd name="connsiteY2" fmla="*/ 0 h 6901947"/>
              <a:gd name="connsiteX3" fmla="*/ 8005879 w 8079449"/>
              <a:gd name="connsiteY3" fmla="*/ 2612571 h 6901947"/>
              <a:gd name="connsiteX4" fmla="*/ 6339684 w 8079449"/>
              <a:gd name="connsiteY4" fmla="*/ 6901947 h 6901947"/>
              <a:gd name="connsiteX5" fmla="*/ 0 w 8079449"/>
              <a:gd name="connsiteY5" fmla="*/ 6888197 h 6901947"/>
              <a:gd name="connsiteX0" fmla="*/ 0 w 8109168"/>
              <a:gd name="connsiteY0" fmla="*/ 6888197 h 6901947"/>
              <a:gd name="connsiteX1" fmla="*/ 2784266 w 8109168"/>
              <a:gd name="connsiteY1" fmla="*/ 0 h 6901947"/>
              <a:gd name="connsiteX2" fmla="*/ 8065171 w 8109168"/>
              <a:gd name="connsiteY2" fmla="*/ 0 h 6901947"/>
              <a:gd name="connsiteX3" fmla="*/ 8040255 w 8109168"/>
              <a:gd name="connsiteY3" fmla="*/ 2715699 h 6901947"/>
              <a:gd name="connsiteX4" fmla="*/ 6339684 w 8109168"/>
              <a:gd name="connsiteY4" fmla="*/ 6901947 h 6901947"/>
              <a:gd name="connsiteX5" fmla="*/ 0 w 8109168"/>
              <a:gd name="connsiteY5" fmla="*/ 6888197 h 6901947"/>
              <a:gd name="connsiteX0" fmla="*/ 0 w 8065171"/>
              <a:gd name="connsiteY0" fmla="*/ 6888197 h 6901947"/>
              <a:gd name="connsiteX1" fmla="*/ 2784266 w 8065171"/>
              <a:gd name="connsiteY1" fmla="*/ 0 h 6901947"/>
              <a:gd name="connsiteX2" fmla="*/ 8065171 w 8065171"/>
              <a:gd name="connsiteY2" fmla="*/ 0 h 6901947"/>
              <a:gd name="connsiteX3" fmla="*/ 8040255 w 8065171"/>
              <a:gd name="connsiteY3" fmla="*/ 2715699 h 6901947"/>
              <a:gd name="connsiteX4" fmla="*/ 6339684 w 8065171"/>
              <a:gd name="connsiteY4" fmla="*/ 6901947 h 6901947"/>
              <a:gd name="connsiteX5" fmla="*/ 0 w 8065171"/>
              <a:gd name="connsiteY5" fmla="*/ 6888197 h 6901947"/>
              <a:gd name="connsiteX0" fmla="*/ 0 w 8065171"/>
              <a:gd name="connsiteY0" fmla="*/ 6888202 h 6901952"/>
              <a:gd name="connsiteX1" fmla="*/ 2784266 w 8065171"/>
              <a:gd name="connsiteY1" fmla="*/ 5 h 6901952"/>
              <a:gd name="connsiteX2" fmla="*/ 8065171 w 8065171"/>
              <a:gd name="connsiteY2" fmla="*/ 5 h 6901952"/>
              <a:gd name="connsiteX3" fmla="*/ 8040255 w 8065171"/>
              <a:gd name="connsiteY3" fmla="*/ 2715704 h 6901952"/>
              <a:gd name="connsiteX4" fmla="*/ 6339684 w 8065171"/>
              <a:gd name="connsiteY4" fmla="*/ 6901952 h 6901952"/>
              <a:gd name="connsiteX5" fmla="*/ 0 w 8065171"/>
              <a:gd name="connsiteY5" fmla="*/ 6888202 h 6901952"/>
              <a:gd name="connsiteX0" fmla="*/ 0 w 8070687"/>
              <a:gd name="connsiteY0" fmla="*/ 6888201 h 6901951"/>
              <a:gd name="connsiteX1" fmla="*/ 2784266 w 8070687"/>
              <a:gd name="connsiteY1" fmla="*/ 4 h 6901951"/>
              <a:gd name="connsiteX2" fmla="*/ 8065171 w 8070687"/>
              <a:gd name="connsiteY2" fmla="*/ 4 h 6901951"/>
              <a:gd name="connsiteX3" fmla="*/ 8070620 w 8070687"/>
              <a:gd name="connsiteY3" fmla="*/ 3904305 h 6901951"/>
              <a:gd name="connsiteX4" fmla="*/ 6339684 w 8070687"/>
              <a:gd name="connsiteY4" fmla="*/ 6901951 h 6901951"/>
              <a:gd name="connsiteX5" fmla="*/ 0 w 8070687"/>
              <a:gd name="connsiteY5" fmla="*/ 6888201 h 6901951"/>
              <a:gd name="connsiteX0" fmla="*/ 0 w 8070687"/>
              <a:gd name="connsiteY0" fmla="*/ 6888201 h 6901951"/>
              <a:gd name="connsiteX1" fmla="*/ 2784266 w 8070687"/>
              <a:gd name="connsiteY1" fmla="*/ 4 h 6901951"/>
              <a:gd name="connsiteX2" fmla="*/ 8065171 w 8070687"/>
              <a:gd name="connsiteY2" fmla="*/ 4 h 6901951"/>
              <a:gd name="connsiteX3" fmla="*/ 8070620 w 8070687"/>
              <a:gd name="connsiteY3" fmla="*/ 3904305 h 6901951"/>
              <a:gd name="connsiteX4" fmla="*/ 6339684 w 8070687"/>
              <a:gd name="connsiteY4" fmla="*/ 6901951 h 6901951"/>
              <a:gd name="connsiteX5" fmla="*/ 0 w 8070687"/>
              <a:gd name="connsiteY5" fmla="*/ 6888201 h 6901951"/>
              <a:gd name="connsiteX0" fmla="*/ 0 w 8070676"/>
              <a:gd name="connsiteY0" fmla="*/ 6888197 h 6901947"/>
              <a:gd name="connsiteX1" fmla="*/ 2784266 w 8070676"/>
              <a:gd name="connsiteY1" fmla="*/ 0 h 6901947"/>
              <a:gd name="connsiteX2" fmla="*/ 8060834 w 8070676"/>
              <a:gd name="connsiteY2" fmla="*/ 8676 h 6901947"/>
              <a:gd name="connsiteX3" fmla="*/ 8070620 w 8070676"/>
              <a:gd name="connsiteY3" fmla="*/ 3904301 h 6901947"/>
              <a:gd name="connsiteX4" fmla="*/ 6339684 w 8070676"/>
              <a:gd name="connsiteY4" fmla="*/ 6901947 h 6901947"/>
              <a:gd name="connsiteX5" fmla="*/ 0 w 8070676"/>
              <a:gd name="connsiteY5" fmla="*/ 6888197 h 6901947"/>
              <a:gd name="connsiteX0" fmla="*/ 0 w 8073849"/>
              <a:gd name="connsiteY0" fmla="*/ 6888197 h 6901947"/>
              <a:gd name="connsiteX1" fmla="*/ 2784266 w 8073849"/>
              <a:gd name="connsiteY1" fmla="*/ 0 h 6901947"/>
              <a:gd name="connsiteX2" fmla="*/ 8073849 w 8073849"/>
              <a:gd name="connsiteY2" fmla="*/ 4337 h 6901947"/>
              <a:gd name="connsiteX3" fmla="*/ 8070620 w 8073849"/>
              <a:gd name="connsiteY3" fmla="*/ 3904301 h 6901947"/>
              <a:gd name="connsiteX4" fmla="*/ 6339684 w 8073849"/>
              <a:gd name="connsiteY4" fmla="*/ 6901947 h 6901947"/>
              <a:gd name="connsiteX5" fmla="*/ 0 w 8073849"/>
              <a:gd name="connsiteY5" fmla="*/ 6888197 h 6901947"/>
              <a:gd name="connsiteX0" fmla="*/ 0 w 8073849"/>
              <a:gd name="connsiteY0" fmla="*/ 6888197 h 6901947"/>
              <a:gd name="connsiteX1" fmla="*/ 2784266 w 8073849"/>
              <a:gd name="connsiteY1" fmla="*/ 0 h 6901947"/>
              <a:gd name="connsiteX2" fmla="*/ 8073849 w 8073849"/>
              <a:gd name="connsiteY2" fmla="*/ 4337 h 6901947"/>
              <a:gd name="connsiteX3" fmla="*/ 8070620 w 8073849"/>
              <a:gd name="connsiteY3" fmla="*/ 3904301 h 6901947"/>
              <a:gd name="connsiteX4" fmla="*/ 6860240 w 8073849"/>
              <a:gd name="connsiteY4" fmla="*/ 6901947 h 6901947"/>
              <a:gd name="connsiteX5" fmla="*/ 0 w 8073849"/>
              <a:gd name="connsiteY5" fmla="*/ 6888197 h 6901947"/>
              <a:gd name="connsiteX0" fmla="*/ 0 w 8073849"/>
              <a:gd name="connsiteY0" fmla="*/ 6888197 h 6901947"/>
              <a:gd name="connsiteX1" fmla="*/ 3696468 w 8073849"/>
              <a:gd name="connsiteY1" fmla="*/ 0 h 6901947"/>
              <a:gd name="connsiteX2" fmla="*/ 8073849 w 8073849"/>
              <a:gd name="connsiteY2" fmla="*/ 4337 h 6901947"/>
              <a:gd name="connsiteX3" fmla="*/ 8070620 w 8073849"/>
              <a:gd name="connsiteY3" fmla="*/ 3904301 h 6901947"/>
              <a:gd name="connsiteX4" fmla="*/ 6860240 w 8073849"/>
              <a:gd name="connsiteY4" fmla="*/ 6901947 h 6901947"/>
              <a:gd name="connsiteX5" fmla="*/ 0 w 8073849"/>
              <a:gd name="connsiteY5" fmla="*/ 6888197 h 6901947"/>
              <a:gd name="connsiteX0" fmla="*/ 0 w 7203492"/>
              <a:gd name="connsiteY0" fmla="*/ 6888197 h 6901947"/>
              <a:gd name="connsiteX1" fmla="*/ 2826111 w 7203492"/>
              <a:gd name="connsiteY1" fmla="*/ 0 h 6901947"/>
              <a:gd name="connsiteX2" fmla="*/ 7203492 w 7203492"/>
              <a:gd name="connsiteY2" fmla="*/ 4337 h 6901947"/>
              <a:gd name="connsiteX3" fmla="*/ 7200263 w 7203492"/>
              <a:gd name="connsiteY3" fmla="*/ 3904301 h 6901947"/>
              <a:gd name="connsiteX4" fmla="*/ 5989883 w 7203492"/>
              <a:gd name="connsiteY4" fmla="*/ 6901947 h 6901947"/>
              <a:gd name="connsiteX5" fmla="*/ 0 w 7203492"/>
              <a:gd name="connsiteY5" fmla="*/ 6888197 h 6901947"/>
              <a:gd name="connsiteX0" fmla="*/ 0 w 7200275"/>
              <a:gd name="connsiteY0" fmla="*/ 6888197 h 6901947"/>
              <a:gd name="connsiteX1" fmla="*/ 2826111 w 7200275"/>
              <a:gd name="connsiteY1" fmla="*/ 0 h 6901947"/>
              <a:gd name="connsiteX2" fmla="*/ 7094950 w 7200275"/>
              <a:gd name="connsiteY2" fmla="*/ 4337 h 6901947"/>
              <a:gd name="connsiteX3" fmla="*/ 7200263 w 7200275"/>
              <a:gd name="connsiteY3" fmla="*/ 3904301 h 6901947"/>
              <a:gd name="connsiteX4" fmla="*/ 5989883 w 7200275"/>
              <a:gd name="connsiteY4" fmla="*/ 6901947 h 6901947"/>
              <a:gd name="connsiteX5" fmla="*/ 0 w 7200275"/>
              <a:gd name="connsiteY5" fmla="*/ 6888197 h 6901947"/>
              <a:gd name="connsiteX0" fmla="*/ 0 w 7200281"/>
              <a:gd name="connsiteY0" fmla="*/ 6888197 h 6901947"/>
              <a:gd name="connsiteX1" fmla="*/ 2826111 w 7200281"/>
              <a:gd name="connsiteY1" fmla="*/ 0 h 6901947"/>
              <a:gd name="connsiteX2" fmla="*/ 7133715 w 7200281"/>
              <a:gd name="connsiteY2" fmla="*/ 12091 h 6901947"/>
              <a:gd name="connsiteX3" fmla="*/ 7200263 w 7200281"/>
              <a:gd name="connsiteY3" fmla="*/ 3904301 h 6901947"/>
              <a:gd name="connsiteX4" fmla="*/ 5989883 w 7200281"/>
              <a:gd name="connsiteY4" fmla="*/ 6901947 h 6901947"/>
              <a:gd name="connsiteX5" fmla="*/ 0 w 7200281"/>
              <a:gd name="connsiteY5" fmla="*/ 6888197 h 6901947"/>
              <a:gd name="connsiteX0" fmla="*/ 0 w 7133715"/>
              <a:gd name="connsiteY0" fmla="*/ 6888197 h 6901947"/>
              <a:gd name="connsiteX1" fmla="*/ 2826111 w 7133715"/>
              <a:gd name="connsiteY1" fmla="*/ 0 h 6901947"/>
              <a:gd name="connsiteX2" fmla="*/ 7133715 w 7133715"/>
              <a:gd name="connsiteY2" fmla="*/ 12091 h 6901947"/>
              <a:gd name="connsiteX3" fmla="*/ 7130486 w 7133715"/>
              <a:gd name="connsiteY3" fmla="*/ 4082621 h 6901947"/>
              <a:gd name="connsiteX4" fmla="*/ 5989883 w 7133715"/>
              <a:gd name="connsiteY4" fmla="*/ 6901947 h 6901947"/>
              <a:gd name="connsiteX5" fmla="*/ 0 w 7133715"/>
              <a:gd name="connsiteY5" fmla="*/ 6888197 h 6901947"/>
              <a:gd name="connsiteX0" fmla="*/ 0 w 7133715"/>
              <a:gd name="connsiteY0" fmla="*/ 6888197 h 6888197"/>
              <a:gd name="connsiteX1" fmla="*/ 2826111 w 7133715"/>
              <a:gd name="connsiteY1" fmla="*/ 0 h 6888197"/>
              <a:gd name="connsiteX2" fmla="*/ 7133715 w 7133715"/>
              <a:gd name="connsiteY2" fmla="*/ 12091 h 6888197"/>
              <a:gd name="connsiteX3" fmla="*/ 7130486 w 7133715"/>
              <a:gd name="connsiteY3" fmla="*/ 4082621 h 6888197"/>
              <a:gd name="connsiteX4" fmla="*/ 6044154 w 7133715"/>
              <a:gd name="connsiteY4" fmla="*/ 6746887 h 6888197"/>
              <a:gd name="connsiteX5" fmla="*/ 0 w 7133715"/>
              <a:gd name="connsiteY5" fmla="*/ 6888197 h 6888197"/>
              <a:gd name="connsiteX0" fmla="*/ 0 w 7079444"/>
              <a:gd name="connsiteY0" fmla="*/ 6748643 h 6748643"/>
              <a:gd name="connsiteX1" fmla="*/ 2771840 w 7079444"/>
              <a:gd name="connsiteY1" fmla="*/ 0 h 6748643"/>
              <a:gd name="connsiteX2" fmla="*/ 7079444 w 7079444"/>
              <a:gd name="connsiteY2" fmla="*/ 12091 h 6748643"/>
              <a:gd name="connsiteX3" fmla="*/ 7076215 w 7079444"/>
              <a:gd name="connsiteY3" fmla="*/ 4082621 h 6748643"/>
              <a:gd name="connsiteX4" fmla="*/ 5989883 w 7079444"/>
              <a:gd name="connsiteY4" fmla="*/ 6746887 h 6748643"/>
              <a:gd name="connsiteX5" fmla="*/ 0 w 7079444"/>
              <a:gd name="connsiteY5" fmla="*/ 6748643 h 6748643"/>
              <a:gd name="connsiteX0" fmla="*/ 0 w 7076290"/>
              <a:gd name="connsiteY0" fmla="*/ 6748643 h 6748643"/>
              <a:gd name="connsiteX1" fmla="*/ 2771840 w 7076290"/>
              <a:gd name="connsiteY1" fmla="*/ 0 h 6748643"/>
              <a:gd name="connsiteX2" fmla="*/ 7073220 w 7076290"/>
              <a:gd name="connsiteY2" fmla="*/ 5881 h 6748643"/>
              <a:gd name="connsiteX3" fmla="*/ 7076215 w 7076290"/>
              <a:gd name="connsiteY3" fmla="*/ 4082621 h 6748643"/>
              <a:gd name="connsiteX4" fmla="*/ 5989883 w 7076290"/>
              <a:gd name="connsiteY4" fmla="*/ 6746887 h 6748643"/>
              <a:gd name="connsiteX5" fmla="*/ 0 w 7076290"/>
              <a:gd name="connsiteY5" fmla="*/ 6748643 h 6748643"/>
              <a:gd name="connsiteX0" fmla="*/ 0 w 7076272"/>
              <a:gd name="connsiteY0" fmla="*/ 6748643 h 6748643"/>
              <a:gd name="connsiteX1" fmla="*/ 2771840 w 7076272"/>
              <a:gd name="connsiteY1" fmla="*/ 0 h 6748643"/>
              <a:gd name="connsiteX2" fmla="*/ 7066996 w 7076272"/>
              <a:gd name="connsiteY2" fmla="*/ 8986 h 6748643"/>
              <a:gd name="connsiteX3" fmla="*/ 7076215 w 7076272"/>
              <a:gd name="connsiteY3" fmla="*/ 4082621 h 6748643"/>
              <a:gd name="connsiteX4" fmla="*/ 5989883 w 7076272"/>
              <a:gd name="connsiteY4" fmla="*/ 6746887 h 6748643"/>
              <a:gd name="connsiteX5" fmla="*/ 0 w 7076272"/>
              <a:gd name="connsiteY5" fmla="*/ 6748643 h 6748643"/>
              <a:gd name="connsiteX0" fmla="*/ 0 w 7082556"/>
              <a:gd name="connsiteY0" fmla="*/ 6748643 h 6748643"/>
              <a:gd name="connsiteX1" fmla="*/ 2771840 w 7082556"/>
              <a:gd name="connsiteY1" fmla="*/ 0 h 6748643"/>
              <a:gd name="connsiteX2" fmla="*/ 7082556 w 7082556"/>
              <a:gd name="connsiteY2" fmla="*/ 5881 h 6748643"/>
              <a:gd name="connsiteX3" fmla="*/ 7076215 w 7082556"/>
              <a:gd name="connsiteY3" fmla="*/ 4082621 h 6748643"/>
              <a:gd name="connsiteX4" fmla="*/ 5989883 w 7082556"/>
              <a:gd name="connsiteY4" fmla="*/ 6746887 h 6748643"/>
              <a:gd name="connsiteX5" fmla="*/ 0 w 7082556"/>
              <a:gd name="connsiteY5" fmla="*/ 6748643 h 6748643"/>
              <a:gd name="connsiteX0" fmla="*/ 0 w 7082556"/>
              <a:gd name="connsiteY0" fmla="*/ 6752081 h 6752081"/>
              <a:gd name="connsiteX1" fmla="*/ 2771840 w 7082556"/>
              <a:gd name="connsiteY1" fmla="*/ 3438 h 6752081"/>
              <a:gd name="connsiteX2" fmla="*/ 7082556 w 7082556"/>
              <a:gd name="connsiteY2" fmla="*/ 3 h 6752081"/>
              <a:gd name="connsiteX3" fmla="*/ 7076215 w 7082556"/>
              <a:gd name="connsiteY3" fmla="*/ 4086059 h 6752081"/>
              <a:gd name="connsiteX4" fmla="*/ 5989883 w 7082556"/>
              <a:gd name="connsiteY4" fmla="*/ 6750325 h 6752081"/>
              <a:gd name="connsiteX5" fmla="*/ 0 w 7082556"/>
              <a:gd name="connsiteY5" fmla="*/ 6752081 h 6752081"/>
              <a:gd name="connsiteX0" fmla="*/ 0 w 7082556"/>
              <a:gd name="connsiteY0" fmla="*/ 6752078 h 6752078"/>
              <a:gd name="connsiteX1" fmla="*/ 2771840 w 7082556"/>
              <a:gd name="connsiteY1" fmla="*/ 3435 h 6752078"/>
              <a:gd name="connsiteX2" fmla="*/ 7082556 w 7082556"/>
              <a:gd name="connsiteY2" fmla="*/ 0 h 6752078"/>
              <a:gd name="connsiteX3" fmla="*/ 7076215 w 7082556"/>
              <a:gd name="connsiteY3" fmla="*/ 4086056 h 6752078"/>
              <a:gd name="connsiteX4" fmla="*/ 5989883 w 7082556"/>
              <a:gd name="connsiteY4" fmla="*/ 6750322 h 6752078"/>
              <a:gd name="connsiteX5" fmla="*/ 0 w 7082556"/>
              <a:gd name="connsiteY5" fmla="*/ 6752078 h 6752078"/>
              <a:gd name="connsiteX0" fmla="*/ 0 w 7082556"/>
              <a:gd name="connsiteY0" fmla="*/ 6752078 h 6752078"/>
              <a:gd name="connsiteX1" fmla="*/ 2771840 w 7082556"/>
              <a:gd name="connsiteY1" fmla="*/ 3435 h 6752078"/>
              <a:gd name="connsiteX2" fmla="*/ 7082556 w 7082556"/>
              <a:gd name="connsiteY2" fmla="*/ 0 h 6752078"/>
              <a:gd name="connsiteX3" fmla="*/ 7076215 w 7082556"/>
              <a:gd name="connsiteY3" fmla="*/ 4086056 h 6752078"/>
              <a:gd name="connsiteX4" fmla="*/ 5989883 w 7082556"/>
              <a:gd name="connsiteY4" fmla="*/ 6750322 h 6752078"/>
              <a:gd name="connsiteX5" fmla="*/ 0 w 7082556"/>
              <a:gd name="connsiteY5" fmla="*/ 6752078 h 6752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82556" h="6752078">
                <a:moveTo>
                  <a:pt x="0" y="6752078"/>
                </a:moveTo>
                <a:lnTo>
                  <a:pt x="2771840" y="3435"/>
                </a:lnTo>
                <a:lnTo>
                  <a:pt x="7082556" y="0"/>
                </a:lnTo>
                <a:cubicBezTo>
                  <a:pt x="7081717" y="-1145"/>
                  <a:pt x="7077645" y="4084173"/>
                  <a:pt x="7076215" y="4086056"/>
                </a:cubicBezTo>
                <a:lnTo>
                  <a:pt x="5989883" y="6750322"/>
                </a:lnTo>
                <a:lnTo>
                  <a:pt x="0" y="6752078"/>
                </a:lnTo>
                <a:close/>
              </a:path>
            </a:pathLst>
          </a:custGeom>
          <a:blipFill dpi="0" rotWithShape="1">
            <a:blip r:embed="rId10"/>
            <a:srcRect/>
            <a:stretch>
              <a:fillRect l="-10997" t="-653" r="-23257" b="557"/>
            </a:stretch>
          </a:blip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venir LT Std 55 Roman" panose="020B0503020203020204" pitchFamily="34" charset="0"/>
              <a:ea typeface="ＭＳ Ｐゴシック" pitchFamily="16" charset="-128"/>
              <a:cs typeface="ＭＳ Ｐゴシック" pitchFamily="-97" charset="-128"/>
            </a:endParaRPr>
          </a:p>
        </p:txBody>
      </p:sp>
    </p:spTree>
    <p:extLst>
      <p:ext uri="{BB962C8B-B14F-4D97-AF65-F5344CB8AC3E}">
        <p14:creationId xmlns:p14="http://schemas.microsoft.com/office/powerpoint/2010/main" val="2590445250"/>
      </p:ext>
    </p:extLst>
  </p:cSld>
  <p:clrMapOvr>
    <a:masterClrMapping/>
  </p:clrMapOvr>
  <p:transition spd="med">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3B55E09A-65CA-3D4A-90FB-7AEC0144ECDF}"/>
              </a:ext>
            </a:extLst>
          </p:cNvPr>
          <p:cNvGrpSpPr/>
          <p:nvPr/>
        </p:nvGrpSpPr>
        <p:grpSpPr>
          <a:xfrm>
            <a:off x="-7429" y="0"/>
            <a:ext cx="12206856" cy="6885432"/>
            <a:chOff x="-7429" y="0"/>
            <a:chExt cx="12206856" cy="6885432"/>
          </a:xfrm>
        </p:grpSpPr>
        <p:sp>
          <p:nvSpPr>
            <p:cNvPr id="38" name="shading (lower right)">
              <a:extLst>
                <a:ext uri="{FF2B5EF4-FFF2-40B4-BE49-F238E27FC236}">
                  <a16:creationId xmlns:a16="http://schemas.microsoft.com/office/drawing/2014/main" id="{E9211E7B-9E18-D647-921C-FF5E051FF49A}"/>
                </a:ext>
              </a:extLst>
            </p:cNvPr>
            <p:cNvSpPr/>
            <p:nvPr/>
          </p:nvSpPr>
          <p:spPr bwMode="auto">
            <a:xfrm>
              <a:off x="0" y="0"/>
              <a:ext cx="12199427" cy="6885432"/>
            </a:xfrm>
            <a:prstGeom prst="rect">
              <a:avLst/>
            </a:prstGeom>
            <a:gradFill flip="none" rotWithShape="1">
              <a:gsLst>
                <a:gs pos="13000">
                  <a:srgbClr val="0F228C"/>
                </a:gs>
                <a:gs pos="60000">
                  <a:srgbClr val="5825D1"/>
                </a:gs>
                <a:gs pos="0">
                  <a:srgbClr val="07157F"/>
                </a:gs>
              </a:gsLst>
              <a:lin ang="150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nvGrpSpPr>
            <p:cNvPr id="39" name="Group 38">
              <a:extLst>
                <a:ext uri="{FF2B5EF4-FFF2-40B4-BE49-F238E27FC236}">
                  <a16:creationId xmlns:a16="http://schemas.microsoft.com/office/drawing/2014/main" id="{D2DEF825-22B0-5E41-910F-C887AA061441}"/>
                </a:ext>
              </a:extLst>
            </p:cNvPr>
            <p:cNvGrpSpPr/>
            <p:nvPr/>
          </p:nvGrpSpPr>
          <p:grpSpPr>
            <a:xfrm>
              <a:off x="0" y="0"/>
              <a:ext cx="12192000" cy="6858000"/>
              <a:chOff x="0" y="0"/>
              <a:chExt cx="12192000" cy="6858000"/>
            </a:xfrm>
          </p:grpSpPr>
          <p:grpSp>
            <p:nvGrpSpPr>
              <p:cNvPr id="41" name="Group 40" hidden="1">
                <a:extLst>
                  <a:ext uri="{FF2B5EF4-FFF2-40B4-BE49-F238E27FC236}">
                    <a16:creationId xmlns:a16="http://schemas.microsoft.com/office/drawing/2014/main" id="{F0E5FBDC-6C7F-324B-AE9A-A7FB4522E231}"/>
                  </a:ext>
                </a:extLst>
              </p:cNvPr>
              <p:cNvGrpSpPr/>
              <p:nvPr/>
            </p:nvGrpSpPr>
            <p:grpSpPr>
              <a:xfrm>
                <a:off x="0" y="0"/>
                <a:ext cx="12192000" cy="6858000"/>
                <a:chOff x="0" y="0"/>
                <a:chExt cx="12192000" cy="6858000"/>
              </a:xfrm>
            </p:grpSpPr>
            <p:sp>
              <p:nvSpPr>
                <p:cNvPr id="59" name="Rectangle 58">
                  <a:extLst>
                    <a:ext uri="{FF2B5EF4-FFF2-40B4-BE49-F238E27FC236}">
                      <a16:creationId xmlns:a16="http://schemas.microsoft.com/office/drawing/2014/main" id="{7E263DD3-37D9-8E4B-9B67-C754E60EC69A}"/>
                    </a:ext>
                  </a:extLst>
                </p:cNvPr>
                <p:cNvSpPr/>
                <p:nvPr/>
              </p:nvSpPr>
              <p:spPr bwMode="auto">
                <a:xfrm>
                  <a:off x="0" y="0"/>
                  <a:ext cx="12192000" cy="6858000"/>
                </a:xfrm>
                <a:prstGeom prst="rect">
                  <a:avLst/>
                </a:prstGeom>
                <a:gradFill>
                  <a:gsLst>
                    <a:gs pos="35000">
                      <a:srgbClr val="143F95"/>
                    </a:gs>
                    <a:gs pos="82000">
                      <a:srgbClr val="0E53C1"/>
                    </a:gs>
                    <a:gs pos="7000">
                      <a:srgbClr val="1E3073"/>
                    </a:gs>
                  </a:gsLst>
                  <a:path path="circle">
                    <a:fillToRect t="100000" r="100000"/>
                  </a:path>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60" name="Picture 59">
                  <a:extLst>
                    <a:ext uri="{FF2B5EF4-FFF2-40B4-BE49-F238E27FC236}">
                      <a16:creationId xmlns:a16="http://schemas.microsoft.com/office/drawing/2014/main" id="{14C72EA9-CAA4-F745-8BD7-1B917566E7F3}"/>
                    </a:ext>
                  </a:extLst>
                </p:cNvPr>
                <p:cNvPicPr>
                  <a:picLocks noChangeAspect="1"/>
                </p:cNvPicPr>
                <p:nvPr/>
              </p:nvPicPr>
              <p:blipFill rotWithShape="1">
                <a:blip r:embed="rId3" cstate="screen">
                  <a:duotone>
                    <a:prstClr val="black"/>
                    <a:schemeClr val="accent4">
                      <a:tint val="45000"/>
                      <a:satMod val="400000"/>
                    </a:schemeClr>
                  </a:duotone>
                  <a:alphaModFix amt="41000"/>
                  <a:extLst>
                    <a:ext uri="{28A0092B-C50C-407E-A947-70E740481C1C}">
                      <a14:useLocalDpi xmlns:a14="http://schemas.microsoft.com/office/drawing/2010/main"/>
                    </a:ext>
                  </a:extLst>
                </a:blip>
                <a:srcRect/>
                <a:stretch/>
              </p:blipFill>
              <p:spPr>
                <a:xfrm>
                  <a:off x="9021" y="4810991"/>
                  <a:ext cx="2930236" cy="2047009"/>
                </a:xfrm>
                <a:prstGeom prst="rect">
                  <a:avLst/>
                </a:prstGeom>
              </p:spPr>
            </p:pic>
          </p:grpSp>
          <p:grpSp>
            <p:nvGrpSpPr>
              <p:cNvPr id="42" name="Group 41">
                <a:extLst>
                  <a:ext uri="{FF2B5EF4-FFF2-40B4-BE49-F238E27FC236}">
                    <a16:creationId xmlns:a16="http://schemas.microsoft.com/office/drawing/2014/main" id="{2C82F45F-1265-0043-AAA3-9272984FBB9B}"/>
                  </a:ext>
                </a:extLst>
              </p:cNvPr>
              <p:cNvGrpSpPr/>
              <p:nvPr/>
            </p:nvGrpSpPr>
            <p:grpSpPr>
              <a:xfrm>
                <a:off x="208303" y="146055"/>
                <a:ext cx="11731071" cy="6595922"/>
                <a:chOff x="208303" y="146055"/>
                <a:chExt cx="11731071" cy="6595922"/>
              </a:xfrm>
            </p:grpSpPr>
            <p:grpSp>
              <p:nvGrpSpPr>
                <p:cNvPr id="43" name="Group 42">
                  <a:extLst>
                    <a:ext uri="{FF2B5EF4-FFF2-40B4-BE49-F238E27FC236}">
                      <a16:creationId xmlns:a16="http://schemas.microsoft.com/office/drawing/2014/main" id="{3530B9D0-84F9-F04B-B383-A88BD0EAEAFB}"/>
                    </a:ext>
                  </a:extLst>
                </p:cNvPr>
                <p:cNvGrpSpPr/>
                <p:nvPr/>
              </p:nvGrpSpPr>
              <p:grpSpPr>
                <a:xfrm>
                  <a:off x="11604987" y="146055"/>
                  <a:ext cx="334387" cy="435843"/>
                  <a:chOff x="11604987" y="146055"/>
                  <a:chExt cx="334387" cy="435843"/>
                </a:xfrm>
              </p:grpSpPr>
              <p:grpSp>
                <p:nvGrpSpPr>
                  <p:cNvPr id="51" name="Group 50">
                    <a:extLst>
                      <a:ext uri="{FF2B5EF4-FFF2-40B4-BE49-F238E27FC236}">
                        <a16:creationId xmlns:a16="http://schemas.microsoft.com/office/drawing/2014/main" id="{6DED02F3-939E-5041-A47A-5C9206FB4173}"/>
                      </a:ext>
                    </a:extLst>
                  </p:cNvPr>
                  <p:cNvGrpSpPr>
                    <a:grpSpLocks noChangeAspect="1"/>
                  </p:cNvGrpSpPr>
                  <p:nvPr/>
                </p:nvGrpSpPr>
                <p:grpSpPr>
                  <a:xfrm>
                    <a:off x="11770125" y="399018"/>
                    <a:ext cx="169249" cy="182880"/>
                    <a:chOff x="7310041" y="760941"/>
                    <a:chExt cx="1043386" cy="1127422"/>
                  </a:xfrm>
                </p:grpSpPr>
                <p:sp>
                  <p:nvSpPr>
                    <p:cNvPr id="56" name="Freeform 55">
                      <a:extLst>
                        <a:ext uri="{FF2B5EF4-FFF2-40B4-BE49-F238E27FC236}">
                          <a16:creationId xmlns:a16="http://schemas.microsoft.com/office/drawing/2014/main" id="{EF1DF8E2-18F8-874F-B757-C03CFDD09F18}"/>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57" name="Rectangle 56">
                      <a:extLst>
                        <a:ext uri="{FF2B5EF4-FFF2-40B4-BE49-F238E27FC236}">
                          <a16:creationId xmlns:a16="http://schemas.microsoft.com/office/drawing/2014/main" id="{4A447C68-2414-104E-A1FC-E604C71E4019}"/>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58" name="Rectangle 57">
                      <a:extLst>
                        <a:ext uri="{FF2B5EF4-FFF2-40B4-BE49-F238E27FC236}">
                          <a16:creationId xmlns:a16="http://schemas.microsoft.com/office/drawing/2014/main" id="{9EB85D50-3719-2245-AA5B-F3855E4BF9A3}"/>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grpSp>
                <p:nvGrpSpPr>
                  <p:cNvPr id="52" name="Group 51">
                    <a:extLst>
                      <a:ext uri="{FF2B5EF4-FFF2-40B4-BE49-F238E27FC236}">
                        <a16:creationId xmlns:a16="http://schemas.microsoft.com/office/drawing/2014/main" id="{CC1FD701-D323-0646-81C7-9AF51ED6FCBD}"/>
                      </a:ext>
                    </a:extLst>
                  </p:cNvPr>
                  <p:cNvGrpSpPr>
                    <a:grpSpLocks noChangeAspect="1"/>
                  </p:cNvGrpSpPr>
                  <p:nvPr/>
                </p:nvGrpSpPr>
                <p:grpSpPr>
                  <a:xfrm>
                    <a:off x="11604987" y="146055"/>
                    <a:ext cx="73152" cy="73152"/>
                    <a:chOff x="7310041" y="760941"/>
                    <a:chExt cx="1043386" cy="1127422"/>
                  </a:xfrm>
                </p:grpSpPr>
                <p:sp>
                  <p:nvSpPr>
                    <p:cNvPr id="53" name="Freeform 52">
                      <a:extLst>
                        <a:ext uri="{FF2B5EF4-FFF2-40B4-BE49-F238E27FC236}">
                          <a16:creationId xmlns:a16="http://schemas.microsoft.com/office/drawing/2014/main" id="{28354A8C-ECD1-7449-9B7B-912530AF67D8}"/>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54" name="Rectangle 53">
                      <a:extLst>
                        <a:ext uri="{FF2B5EF4-FFF2-40B4-BE49-F238E27FC236}">
                          <a16:creationId xmlns:a16="http://schemas.microsoft.com/office/drawing/2014/main" id="{1C6E27D2-8373-7149-9168-6EBD3D49AFAB}"/>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55" name="Rectangle 54">
                      <a:extLst>
                        <a:ext uri="{FF2B5EF4-FFF2-40B4-BE49-F238E27FC236}">
                          <a16:creationId xmlns:a16="http://schemas.microsoft.com/office/drawing/2014/main" id="{547E7A5E-0950-FE49-9123-82FE94116C41}"/>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grpSp>
            <p:grpSp>
              <p:nvGrpSpPr>
                <p:cNvPr id="44" name="Group 43">
                  <a:extLst>
                    <a:ext uri="{FF2B5EF4-FFF2-40B4-BE49-F238E27FC236}">
                      <a16:creationId xmlns:a16="http://schemas.microsoft.com/office/drawing/2014/main" id="{9A688AF8-16E3-BC49-88B2-12CE5C776D2D}"/>
                    </a:ext>
                  </a:extLst>
                </p:cNvPr>
                <p:cNvGrpSpPr/>
                <p:nvPr/>
              </p:nvGrpSpPr>
              <p:grpSpPr>
                <a:xfrm>
                  <a:off x="208303" y="5787704"/>
                  <a:ext cx="437544" cy="389381"/>
                  <a:chOff x="9178262" y="1315181"/>
                  <a:chExt cx="437544" cy="389381"/>
                </a:xfrm>
              </p:grpSpPr>
              <p:pic>
                <p:nvPicPr>
                  <p:cNvPr id="49" name="Picture 48">
                    <a:extLst>
                      <a:ext uri="{FF2B5EF4-FFF2-40B4-BE49-F238E27FC236}">
                        <a16:creationId xmlns:a16="http://schemas.microsoft.com/office/drawing/2014/main" id="{15B57D96-DCDD-5244-A44D-5DDF7E90B0DF}"/>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9445759" y="1521682"/>
                    <a:ext cx="170047" cy="182880"/>
                  </a:xfrm>
                  <a:prstGeom prst="rect">
                    <a:avLst/>
                  </a:prstGeom>
                </p:spPr>
              </p:pic>
              <p:pic>
                <p:nvPicPr>
                  <p:cNvPr id="50" name="Picture 49">
                    <a:extLst>
                      <a:ext uri="{FF2B5EF4-FFF2-40B4-BE49-F238E27FC236}">
                        <a16:creationId xmlns:a16="http://schemas.microsoft.com/office/drawing/2014/main" id="{CAFFADCC-C83D-2B42-BEC3-41B4A68B64CD}"/>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9178262" y="1315181"/>
                    <a:ext cx="85024" cy="91440"/>
                  </a:xfrm>
                  <a:prstGeom prst="rect">
                    <a:avLst/>
                  </a:prstGeom>
                </p:spPr>
              </p:pic>
            </p:grpSp>
            <p:grpSp>
              <p:nvGrpSpPr>
                <p:cNvPr id="45" name="Group 44">
                  <a:extLst>
                    <a:ext uri="{FF2B5EF4-FFF2-40B4-BE49-F238E27FC236}">
                      <a16:creationId xmlns:a16="http://schemas.microsoft.com/office/drawing/2014/main" id="{DEA75E5E-9525-4C4C-A39A-40AEBE19AB37}"/>
                    </a:ext>
                  </a:extLst>
                </p:cNvPr>
                <p:cNvGrpSpPr/>
                <p:nvPr/>
              </p:nvGrpSpPr>
              <p:grpSpPr>
                <a:xfrm>
                  <a:off x="250899" y="6421937"/>
                  <a:ext cx="669934" cy="274320"/>
                  <a:chOff x="9445759" y="1430242"/>
                  <a:chExt cx="669934" cy="274320"/>
                </a:xfrm>
              </p:grpSpPr>
              <p:pic>
                <p:nvPicPr>
                  <p:cNvPr id="47" name="Picture 46">
                    <a:extLst>
                      <a:ext uri="{FF2B5EF4-FFF2-40B4-BE49-F238E27FC236}">
                        <a16:creationId xmlns:a16="http://schemas.microsoft.com/office/drawing/2014/main" id="{C4638635-27FF-BE4C-B2E9-03EBF84CFFF8}"/>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9445759" y="1521682"/>
                    <a:ext cx="170047" cy="182880"/>
                  </a:xfrm>
                  <a:prstGeom prst="rect">
                    <a:avLst/>
                  </a:prstGeom>
                </p:spPr>
              </p:pic>
              <p:pic>
                <p:nvPicPr>
                  <p:cNvPr id="48" name="Picture 47">
                    <a:extLst>
                      <a:ext uri="{FF2B5EF4-FFF2-40B4-BE49-F238E27FC236}">
                        <a16:creationId xmlns:a16="http://schemas.microsoft.com/office/drawing/2014/main" id="{8B42E2FE-4283-F44C-8D32-37EADA262D4B}"/>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0030669" y="1430242"/>
                    <a:ext cx="85024" cy="91440"/>
                  </a:xfrm>
                  <a:prstGeom prst="rect">
                    <a:avLst/>
                  </a:prstGeom>
                </p:spPr>
              </p:pic>
            </p:grpSp>
            <p:pic>
              <p:nvPicPr>
                <p:cNvPr id="46" name="Picture 45">
                  <a:extLst>
                    <a:ext uri="{FF2B5EF4-FFF2-40B4-BE49-F238E27FC236}">
                      <a16:creationId xmlns:a16="http://schemas.microsoft.com/office/drawing/2014/main" id="{6C8A7602-C91C-EA41-847C-D7054145A105}"/>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118384" y="6650537"/>
                  <a:ext cx="85024" cy="91440"/>
                </a:xfrm>
                <a:prstGeom prst="rect">
                  <a:avLst/>
                </a:prstGeom>
              </p:spPr>
            </p:pic>
          </p:grpSp>
        </p:grpSp>
        <p:pic>
          <p:nvPicPr>
            <p:cNvPr id="40" name="Picture 39">
              <a:extLst>
                <a:ext uri="{FF2B5EF4-FFF2-40B4-BE49-F238E27FC236}">
                  <a16:creationId xmlns:a16="http://schemas.microsoft.com/office/drawing/2014/main" id="{183A9B0E-609D-9244-9246-F9700D7E4259}"/>
                </a:ext>
              </a:extLst>
            </p:cNvPr>
            <p:cNvPicPr>
              <a:picLocks noChangeAspect="1"/>
            </p:cNvPicPr>
            <p:nvPr/>
          </p:nvPicPr>
          <p:blipFill rotWithShape="1">
            <a:blip r:embed="rId6" cstate="screen">
              <a:alphaModFix amt="67000"/>
              <a:extLst>
                <a:ext uri="{28A0092B-C50C-407E-A947-70E740481C1C}">
                  <a14:useLocalDpi xmlns:a14="http://schemas.microsoft.com/office/drawing/2010/main"/>
                </a:ext>
              </a:extLst>
            </a:blip>
            <a:srcRect t="-58345"/>
            <a:stretch/>
          </p:blipFill>
          <p:spPr>
            <a:xfrm>
              <a:off x="-7429" y="5029200"/>
              <a:ext cx="3162521" cy="1849829"/>
            </a:xfrm>
            <a:prstGeom prst="rect">
              <a:avLst/>
            </a:prstGeom>
          </p:spPr>
        </p:pic>
      </p:grpSp>
      <p:sp>
        <p:nvSpPr>
          <p:cNvPr id="6" name="Title 1"/>
          <p:cNvSpPr>
            <a:spLocks noGrp="1"/>
          </p:cNvSpPr>
          <p:nvPr>
            <p:ph type="title"/>
          </p:nvPr>
        </p:nvSpPr>
        <p:spPr>
          <a:xfrm>
            <a:off x="1095704" y="703646"/>
            <a:ext cx="9025758" cy="492443"/>
          </a:xfrm>
        </p:spPr>
        <p:txBody>
          <a:bodyPr/>
          <a:lstStyle/>
          <a:p>
            <a:r>
              <a:rPr lang="en-US" sz="3200" dirty="0"/>
              <a:t>Resources</a:t>
            </a:r>
            <a:endParaRPr lang="en-US" dirty="0"/>
          </a:p>
        </p:txBody>
      </p:sp>
      <p:sp>
        <p:nvSpPr>
          <p:cNvPr id="7" name="Content Placeholder 2"/>
          <p:cNvSpPr txBox="1">
            <a:spLocks/>
          </p:cNvSpPr>
          <p:nvPr/>
        </p:nvSpPr>
        <p:spPr>
          <a:xfrm>
            <a:off x="1475360" y="1290502"/>
            <a:ext cx="10238641" cy="4400614"/>
          </a:xfrm>
          <a:prstGeom prst="rect">
            <a:avLst/>
          </a:prstGeom>
          <a:no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0" lvl="0" indent="0">
              <a:spcAft>
                <a:spcPts val="300"/>
              </a:spcAft>
              <a:buNone/>
            </a:pPr>
            <a:r>
              <a:rPr lang="en-US" sz="1800" dirty="0">
                <a:solidFill>
                  <a:srgbClr val="FCEAD6"/>
                </a:solidFill>
              </a:rPr>
              <a:t>For Arcade Documentation </a:t>
            </a:r>
          </a:p>
          <a:p>
            <a:pPr marL="0" indent="0">
              <a:lnSpc>
                <a:spcPts val="1020"/>
              </a:lnSpc>
              <a:spcAft>
                <a:spcPts val="300"/>
              </a:spcAft>
              <a:buNone/>
            </a:pPr>
            <a:r>
              <a:rPr lang="en-US" sz="1800" b="0" dirty="0">
                <a:solidFill>
                  <a:schemeClr val="tx2"/>
                </a:solidFill>
                <a:hlinkClick r:id="rId7"/>
              </a:rPr>
              <a:t>https://developers.arcgis.com/arcade</a:t>
            </a:r>
            <a:endParaRPr lang="en-US" sz="1800" dirty="0">
              <a:solidFill>
                <a:schemeClr val="tx2"/>
              </a:solidFill>
            </a:endParaRPr>
          </a:p>
          <a:p>
            <a:pPr marL="0" indent="0">
              <a:spcAft>
                <a:spcPts val="300"/>
              </a:spcAft>
              <a:buNone/>
            </a:pPr>
            <a:endParaRPr lang="en-US" sz="1800" dirty="0">
              <a:solidFill>
                <a:schemeClr val="tx2"/>
              </a:solidFill>
            </a:endParaRPr>
          </a:p>
          <a:p>
            <a:pPr marL="0" indent="0">
              <a:spcAft>
                <a:spcPts val="300"/>
              </a:spcAft>
              <a:buNone/>
            </a:pPr>
            <a:r>
              <a:rPr lang="en-US" sz="1800" dirty="0">
                <a:solidFill>
                  <a:srgbClr val="FCEAD6"/>
                </a:solidFill>
              </a:rPr>
              <a:t>Playground</a:t>
            </a:r>
            <a:br>
              <a:rPr lang="en-US" sz="1800" dirty="0">
                <a:solidFill>
                  <a:schemeClr val="tx2"/>
                </a:solidFill>
              </a:rPr>
            </a:br>
            <a:r>
              <a:rPr lang="en-US" sz="1800" dirty="0">
                <a:hlinkClick r:id="rId8"/>
              </a:rPr>
              <a:t>https://developers.arcgis.com/arcade/playground/</a:t>
            </a:r>
            <a:endParaRPr lang="en-US" sz="1800" dirty="0"/>
          </a:p>
          <a:p>
            <a:pPr marL="0" lvl="0" indent="0">
              <a:spcAft>
                <a:spcPts val="300"/>
              </a:spcAft>
              <a:buNone/>
            </a:pPr>
            <a:endParaRPr lang="en-US" sz="1800" dirty="0">
              <a:solidFill>
                <a:schemeClr val="tx2"/>
              </a:solidFill>
            </a:endParaRPr>
          </a:p>
          <a:p>
            <a:pPr marL="0" lvl="0" indent="0">
              <a:spcAft>
                <a:spcPts val="300"/>
              </a:spcAft>
              <a:buNone/>
            </a:pPr>
            <a:r>
              <a:rPr lang="en-US" sz="1800" dirty="0">
                <a:solidFill>
                  <a:srgbClr val="FCEAD6"/>
                </a:solidFill>
              </a:rPr>
              <a:t>Using Arcade with JS API</a:t>
            </a:r>
          </a:p>
          <a:p>
            <a:pPr marL="0" indent="0">
              <a:spcAft>
                <a:spcPts val="300"/>
              </a:spcAft>
              <a:buNone/>
            </a:pPr>
            <a:r>
              <a:rPr lang="en-US" sz="1800" dirty="0">
                <a:hlinkClick r:id="rId9"/>
              </a:rPr>
              <a:t>https://developers.arcgis.com/javascript/latest/guide/arcade/index.html</a:t>
            </a:r>
            <a:endParaRPr lang="en-US" sz="1800" dirty="0"/>
          </a:p>
          <a:p>
            <a:pPr marL="0" indent="0">
              <a:spcAft>
                <a:spcPts val="300"/>
              </a:spcAft>
              <a:buNone/>
            </a:pPr>
            <a:endParaRPr lang="en-US" sz="1800" b="0" dirty="0">
              <a:solidFill>
                <a:schemeClr val="tx2"/>
              </a:solidFill>
            </a:endParaRPr>
          </a:p>
          <a:p>
            <a:pPr marL="0" indent="0">
              <a:spcAft>
                <a:spcPts val="300"/>
              </a:spcAft>
              <a:buNone/>
            </a:pPr>
            <a:r>
              <a:rPr lang="en-US" sz="1800" dirty="0">
                <a:solidFill>
                  <a:srgbClr val="FCEAD6"/>
                </a:solidFill>
              </a:rPr>
              <a:t>Blogs</a:t>
            </a:r>
            <a:br>
              <a:rPr lang="en-US" sz="1800" dirty="0">
                <a:solidFill>
                  <a:schemeClr val="tx2"/>
                </a:solidFill>
              </a:rPr>
            </a:br>
            <a:r>
              <a:rPr lang="en-US" sz="1600" dirty="0">
                <a:hlinkClick r:id="rId10"/>
              </a:rPr>
              <a:t>https://www.esri.com/arcgis-blog/?s=#&amp;tag=arcade-expressions</a:t>
            </a:r>
            <a:endParaRPr lang="en-US" sz="1600" dirty="0"/>
          </a:p>
          <a:p>
            <a:pPr marL="0" indent="0">
              <a:spcAft>
                <a:spcPts val="300"/>
              </a:spcAft>
              <a:buNone/>
            </a:pPr>
            <a:endParaRPr lang="en-US" sz="1600" dirty="0"/>
          </a:p>
          <a:p>
            <a:pPr marL="0" indent="0">
              <a:spcAft>
                <a:spcPts val="300"/>
              </a:spcAft>
              <a:buNone/>
            </a:pPr>
            <a:r>
              <a:rPr lang="en-US" sz="1800" dirty="0">
                <a:solidFill>
                  <a:srgbClr val="FCEAD6"/>
                </a:solidFill>
              </a:rPr>
              <a:t>Arcade Expression sharing repo</a:t>
            </a:r>
          </a:p>
          <a:p>
            <a:pPr marL="0" indent="0">
              <a:buNone/>
            </a:pPr>
            <a:r>
              <a:rPr lang="en-US" sz="1600" dirty="0">
                <a:hlinkClick r:id="rId11"/>
              </a:rPr>
              <a:t>https://github.com/Esri/arcade-expressions/</a:t>
            </a:r>
            <a:endParaRPr lang="en-US" sz="1600" dirty="0"/>
          </a:p>
          <a:p>
            <a:pPr marL="0" indent="0">
              <a:buNone/>
            </a:pPr>
            <a:endParaRPr lang="en-US" sz="1600" dirty="0"/>
          </a:p>
          <a:p>
            <a:pPr marL="0" indent="0">
              <a:buNone/>
            </a:pPr>
            <a:endParaRPr lang="en-US" sz="1600" dirty="0"/>
          </a:p>
        </p:txBody>
      </p:sp>
    </p:spTree>
    <p:extLst>
      <p:ext uri="{BB962C8B-B14F-4D97-AF65-F5344CB8AC3E}">
        <p14:creationId xmlns:p14="http://schemas.microsoft.com/office/powerpoint/2010/main" val="3611295487"/>
      </p:ext>
    </p:extLst>
  </p:cSld>
  <p:clrMapOvr>
    <a:masterClrMapping/>
  </p:clrMapOvr>
  <p:transition spd="med">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Group 37">
            <a:extLst>
              <a:ext uri="{FF2B5EF4-FFF2-40B4-BE49-F238E27FC236}">
                <a16:creationId xmlns:a16="http://schemas.microsoft.com/office/drawing/2014/main" id="{AF7F3B08-BFB4-DE47-B237-54B6A586B044}"/>
              </a:ext>
            </a:extLst>
          </p:cNvPr>
          <p:cNvGrpSpPr/>
          <p:nvPr/>
        </p:nvGrpSpPr>
        <p:grpSpPr>
          <a:xfrm>
            <a:off x="-7429" y="0"/>
            <a:ext cx="12206856" cy="6885432"/>
            <a:chOff x="-7429" y="0"/>
            <a:chExt cx="12206856" cy="6885432"/>
          </a:xfrm>
        </p:grpSpPr>
        <p:sp>
          <p:nvSpPr>
            <p:cNvPr id="39" name="shading (lower right)">
              <a:extLst>
                <a:ext uri="{FF2B5EF4-FFF2-40B4-BE49-F238E27FC236}">
                  <a16:creationId xmlns:a16="http://schemas.microsoft.com/office/drawing/2014/main" id="{6E70960B-4381-384A-959C-EF8918B64BCD}"/>
                </a:ext>
              </a:extLst>
            </p:cNvPr>
            <p:cNvSpPr/>
            <p:nvPr/>
          </p:nvSpPr>
          <p:spPr bwMode="auto">
            <a:xfrm>
              <a:off x="0" y="0"/>
              <a:ext cx="12199427" cy="6885432"/>
            </a:xfrm>
            <a:prstGeom prst="rect">
              <a:avLst/>
            </a:prstGeom>
            <a:gradFill flip="none" rotWithShape="1">
              <a:gsLst>
                <a:gs pos="13000">
                  <a:srgbClr val="0F228C"/>
                </a:gs>
                <a:gs pos="60000">
                  <a:srgbClr val="5825D1"/>
                </a:gs>
                <a:gs pos="0">
                  <a:srgbClr val="07157F"/>
                </a:gs>
              </a:gsLst>
              <a:lin ang="150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nvGrpSpPr>
            <p:cNvPr id="40" name="Group 39">
              <a:extLst>
                <a:ext uri="{FF2B5EF4-FFF2-40B4-BE49-F238E27FC236}">
                  <a16:creationId xmlns:a16="http://schemas.microsoft.com/office/drawing/2014/main" id="{603F544F-939D-7345-BFD9-B8253E8FDF53}"/>
                </a:ext>
              </a:extLst>
            </p:cNvPr>
            <p:cNvGrpSpPr/>
            <p:nvPr/>
          </p:nvGrpSpPr>
          <p:grpSpPr>
            <a:xfrm>
              <a:off x="0" y="0"/>
              <a:ext cx="12192000" cy="6858000"/>
              <a:chOff x="0" y="0"/>
              <a:chExt cx="12192000" cy="6858000"/>
            </a:xfrm>
          </p:grpSpPr>
          <p:grpSp>
            <p:nvGrpSpPr>
              <p:cNvPr id="42" name="Group 41" hidden="1">
                <a:extLst>
                  <a:ext uri="{FF2B5EF4-FFF2-40B4-BE49-F238E27FC236}">
                    <a16:creationId xmlns:a16="http://schemas.microsoft.com/office/drawing/2014/main" id="{D5E7298C-E7F8-1A48-8226-54274C829692}"/>
                  </a:ext>
                </a:extLst>
              </p:cNvPr>
              <p:cNvGrpSpPr/>
              <p:nvPr/>
            </p:nvGrpSpPr>
            <p:grpSpPr>
              <a:xfrm>
                <a:off x="0" y="0"/>
                <a:ext cx="12192000" cy="6858000"/>
                <a:chOff x="0" y="0"/>
                <a:chExt cx="12192000" cy="6858000"/>
              </a:xfrm>
            </p:grpSpPr>
            <p:sp>
              <p:nvSpPr>
                <p:cNvPr id="60" name="Rectangle 59">
                  <a:extLst>
                    <a:ext uri="{FF2B5EF4-FFF2-40B4-BE49-F238E27FC236}">
                      <a16:creationId xmlns:a16="http://schemas.microsoft.com/office/drawing/2014/main" id="{BD6EACF2-42AB-A740-B6AE-02A4B293876B}"/>
                    </a:ext>
                  </a:extLst>
                </p:cNvPr>
                <p:cNvSpPr/>
                <p:nvPr/>
              </p:nvSpPr>
              <p:spPr bwMode="auto">
                <a:xfrm>
                  <a:off x="0" y="0"/>
                  <a:ext cx="12192000" cy="6858000"/>
                </a:xfrm>
                <a:prstGeom prst="rect">
                  <a:avLst/>
                </a:prstGeom>
                <a:gradFill>
                  <a:gsLst>
                    <a:gs pos="35000">
                      <a:srgbClr val="143F95"/>
                    </a:gs>
                    <a:gs pos="82000">
                      <a:srgbClr val="0E53C1"/>
                    </a:gs>
                    <a:gs pos="7000">
                      <a:srgbClr val="1E3073"/>
                    </a:gs>
                  </a:gsLst>
                  <a:path path="circle">
                    <a:fillToRect t="100000" r="100000"/>
                  </a:path>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61" name="Picture 60">
                  <a:extLst>
                    <a:ext uri="{FF2B5EF4-FFF2-40B4-BE49-F238E27FC236}">
                      <a16:creationId xmlns:a16="http://schemas.microsoft.com/office/drawing/2014/main" id="{61B56071-8B4F-CD41-A0C2-41B8A3052E69}"/>
                    </a:ext>
                  </a:extLst>
                </p:cNvPr>
                <p:cNvPicPr>
                  <a:picLocks noChangeAspect="1"/>
                </p:cNvPicPr>
                <p:nvPr/>
              </p:nvPicPr>
              <p:blipFill rotWithShape="1">
                <a:blip r:embed="rId3" cstate="screen">
                  <a:duotone>
                    <a:prstClr val="black"/>
                    <a:schemeClr val="accent4">
                      <a:tint val="45000"/>
                      <a:satMod val="400000"/>
                    </a:schemeClr>
                  </a:duotone>
                  <a:alphaModFix amt="41000"/>
                  <a:extLst>
                    <a:ext uri="{28A0092B-C50C-407E-A947-70E740481C1C}">
                      <a14:useLocalDpi xmlns:a14="http://schemas.microsoft.com/office/drawing/2010/main"/>
                    </a:ext>
                  </a:extLst>
                </a:blip>
                <a:srcRect/>
                <a:stretch/>
              </p:blipFill>
              <p:spPr>
                <a:xfrm>
                  <a:off x="9021" y="4810991"/>
                  <a:ext cx="2930236" cy="2047009"/>
                </a:xfrm>
                <a:prstGeom prst="rect">
                  <a:avLst/>
                </a:prstGeom>
              </p:spPr>
            </p:pic>
          </p:grpSp>
          <p:grpSp>
            <p:nvGrpSpPr>
              <p:cNvPr id="43" name="Group 42">
                <a:extLst>
                  <a:ext uri="{FF2B5EF4-FFF2-40B4-BE49-F238E27FC236}">
                    <a16:creationId xmlns:a16="http://schemas.microsoft.com/office/drawing/2014/main" id="{474C2DA0-9A5B-5442-9435-5438EC06257B}"/>
                  </a:ext>
                </a:extLst>
              </p:cNvPr>
              <p:cNvGrpSpPr/>
              <p:nvPr/>
            </p:nvGrpSpPr>
            <p:grpSpPr>
              <a:xfrm>
                <a:off x="208303" y="146055"/>
                <a:ext cx="11731071" cy="6595922"/>
                <a:chOff x="208303" y="146055"/>
                <a:chExt cx="11731071" cy="6595922"/>
              </a:xfrm>
            </p:grpSpPr>
            <p:grpSp>
              <p:nvGrpSpPr>
                <p:cNvPr id="44" name="Group 43">
                  <a:extLst>
                    <a:ext uri="{FF2B5EF4-FFF2-40B4-BE49-F238E27FC236}">
                      <a16:creationId xmlns:a16="http://schemas.microsoft.com/office/drawing/2014/main" id="{56EFAAE4-1DDD-7B4A-AE64-1CC47CDBC592}"/>
                    </a:ext>
                  </a:extLst>
                </p:cNvPr>
                <p:cNvGrpSpPr/>
                <p:nvPr/>
              </p:nvGrpSpPr>
              <p:grpSpPr>
                <a:xfrm>
                  <a:off x="11604987" y="146055"/>
                  <a:ext cx="334387" cy="435843"/>
                  <a:chOff x="11604987" y="146055"/>
                  <a:chExt cx="334387" cy="435843"/>
                </a:xfrm>
              </p:grpSpPr>
              <p:grpSp>
                <p:nvGrpSpPr>
                  <p:cNvPr id="52" name="Group 51">
                    <a:extLst>
                      <a:ext uri="{FF2B5EF4-FFF2-40B4-BE49-F238E27FC236}">
                        <a16:creationId xmlns:a16="http://schemas.microsoft.com/office/drawing/2014/main" id="{D1B7F672-83D4-5D44-80D9-1E8BED39FB53}"/>
                      </a:ext>
                    </a:extLst>
                  </p:cNvPr>
                  <p:cNvGrpSpPr>
                    <a:grpSpLocks noChangeAspect="1"/>
                  </p:cNvGrpSpPr>
                  <p:nvPr/>
                </p:nvGrpSpPr>
                <p:grpSpPr>
                  <a:xfrm>
                    <a:off x="11770125" y="399018"/>
                    <a:ext cx="169249" cy="182880"/>
                    <a:chOff x="7310041" y="760941"/>
                    <a:chExt cx="1043386" cy="1127422"/>
                  </a:xfrm>
                </p:grpSpPr>
                <p:sp>
                  <p:nvSpPr>
                    <p:cNvPr id="57" name="Freeform 56">
                      <a:extLst>
                        <a:ext uri="{FF2B5EF4-FFF2-40B4-BE49-F238E27FC236}">
                          <a16:creationId xmlns:a16="http://schemas.microsoft.com/office/drawing/2014/main" id="{686459E5-5A00-5E42-BE34-651A334C9F84}"/>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58" name="Rectangle 57">
                      <a:extLst>
                        <a:ext uri="{FF2B5EF4-FFF2-40B4-BE49-F238E27FC236}">
                          <a16:creationId xmlns:a16="http://schemas.microsoft.com/office/drawing/2014/main" id="{B89291F3-AEE7-AE49-AE58-420C942E8EFE}"/>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59" name="Rectangle 58">
                      <a:extLst>
                        <a:ext uri="{FF2B5EF4-FFF2-40B4-BE49-F238E27FC236}">
                          <a16:creationId xmlns:a16="http://schemas.microsoft.com/office/drawing/2014/main" id="{846228CB-4067-F448-A2FF-92A6B6581888}"/>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grpSp>
                <p:nvGrpSpPr>
                  <p:cNvPr id="53" name="Group 52">
                    <a:extLst>
                      <a:ext uri="{FF2B5EF4-FFF2-40B4-BE49-F238E27FC236}">
                        <a16:creationId xmlns:a16="http://schemas.microsoft.com/office/drawing/2014/main" id="{A36C4E44-2411-8345-92DD-A1993F9DD94F}"/>
                      </a:ext>
                    </a:extLst>
                  </p:cNvPr>
                  <p:cNvGrpSpPr>
                    <a:grpSpLocks noChangeAspect="1"/>
                  </p:cNvGrpSpPr>
                  <p:nvPr/>
                </p:nvGrpSpPr>
                <p:grpSpPr>
                  <a:xfrm>
                    <a:off x="11604987" y="146055"/>
                    <a:ext cx="73152" cy="73152"/>
                    <a:chOff x="7310041" y="760941"/>
                    <a:chExt cx="1043386" cy="1127422"/>
                  </a:xfrm>
                </p:grpSpPr>
                <p:sp>
                  <p:nvSpPr>
                    <p:cNvPr id="54" name="Freeform 53">
                      <a:extLst>
                        <a:ext uri="{FF2B5EF4-FFF2-40B4-BE49-F238E27FC236}">
                          <a16:creationId xmlns:a16="http://schemas.microsoft.com/office/drawing/2014/main" id="{F7B466F2-9801-FC47-9812-B81A80B2B5B0}"/>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55" name="Rectangle 54">
                      <a:extLst>
                        <a:ext uri="{FF2B5EF4-FFF2-40B4-BE49-F238E27FC236}">
                          <a16:creationId xmlns:a16="http://schemas.microsoft.com/office/drawing/2014/main" id="{9EB56422-FAD7-5748-84A1-35CAF104608E}"/>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56" name="Rectangle 55">
                      <a:extLst>
                        <a:ext uri="{FF2B5EF4-FFF2-40B4-BE49-F238E27FC236}">
                          <a16:creationId xmlns:a16="http://schemas.microsoft.com/office/drawing/2014/main" id="{E29C631A-A6AE-2A42-8C13-2809ED55DFC5}"/>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grpSp>
            <p:grpSp>
              <p:nvGrpSpPr>
                <p:cNvPr id="45" name="Group 44">
                  <a:extLst>
                    <a:ext uri="{FF2B5EF4-FFF2-40B4-BE49-F238E27FC236}">
                      <a16:creationId xmlns:a16="http://schemas.microsoft.com/office/drawing/2014/main" id="{7DEF6CF4-B7CB-934E-8E11-0FB1BCC15897}"/>
                    </a:ext>
                  </a:extLst>
                </p:cNvPr>
                <p:cNvGrpSpPr/>
                <p:nvPr/>
              </p:nvGrpSpPr>
              <p:grpSpPr>
                <a:xfrm>
                  <a:off x="208303" y="5787704"/>
                  <a:ext cx="437544" cy="389381"/>
                  <a:chOff x="9178262" y="1315181"/>
                  <a:chExt cx="437544" cy="389381"/>
                </a:xfrm>
              </p:grpSpPr>
              <p:pic>
                <p:nvPicPr>
                  <p:cNvPr id="50" name="Picture 49">
                    <a:extLst>
                      <a:ext uri="{FF2B5EF4-FFF2-40B4-BE49-F238E27FC236}">
                        <a16:creationId xmlns:a16="http://schemas.microsoft.com/office/drawing/2014/main" id="{5B6DB2F2-3DE0-904E-9AE2-3D43B9577384}"/>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9445759" y="1521682"/>
                    <a:ext cx="170047" cy="182880"/>
                  </a:xfrm>
                  <a:prstGeom prst="rect">
                    <a:avLst/>
                  </a:prstGeom>
                </p:spPr>
              </p:pic>
              <p:pic>
                <p:nvPicPr>
                  <p:cNvPr id="51" name="Picture 50">
                    <a:extLst>
                      <a:ext uri="{FF2B5EF4-FFF2-40B4-BE49-F238E27FC236}">
                        <a16:creationId xmlns:a16="http://schemas.microsoft.com/office/drawing/2014/main" id="{C613EF75-16A8-5F4A-91C9-61965204FE21}"/>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9178262" y="1315181"/>
                    <a:ext cx="85024" cy="91440"/>
                  </a:xfrm>
                  <a:prstGeom prst="rect">
                    <a:avLst/>
                  </a:prstGeom>
                </p:spPr>
              </p:pic>
            </p:grpSp>
            <p:grpSp>
              <p:nvGrpSpPr>
                <p:cNvPr id="46" name="Group 45">
                  <a:extLst>
                    <a:ext uri="{FF2B5EF4-FFF2-40B4-BE49-F238E27FC236}">
                      <a16:creationId xmlns:a16="http://schemas.microsoft.com/office/drawing/2014/main" id="{20A0BAB6-4B3D-E343-95EB-62DEBAB20206}"/>
                    </a:ext>
                  </a:extLst>
                </p:cNvPr>
                <p:cNvGrpSpPr/>
                <p:nvPr/>
              </p:nvGrpSpPr>
              <p:grpSpPr>
                <a:xfrm>
                  <a:off x="250899" y="6421937"/>
                  <a:ext cx="669934" cy="274320"/>
                  <a:chOff x="9445759" y="1430242"/>
                  <a:chExt cx="669934" cy="274320"/>
                </a:xfrm>
              </p:grpSpPr>
              <p:pic>
                <p:nvPicPr>
                  <p:cNvPr id="48" name="Picture 47">
                    <a:extLst>
                      <a:ext uri="{FF2B5EF4-FFF2-40B4-BE49-F238E27FC236}">
                        <a16:creationId xmlns:a16="http://schemas.microsoft.com/office/drawing/2014/main" id="{AD5ECAFB-2A86-0841-A24B-23E9B39A4088}"/>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9445759" y="1521682"/>
                    <a:ext cx="170047" cy="182880"/>
                  </a:xfrm>
                  <a:prstGeom prst="rect">
                    <a:avLst/>
                  </a:prstGeom>
                </p:spPr>
              </p:pic>
              <p:pic>
                <p:nvPicPr>
                  <p:cNvPr id="49" name="Picture 48">
                    <a:extLst>
                      <a:ext uri="{FF2B5EF4-FFF2-40B4-BE49-F238E27FC236}">
                        <a16:creationId xmlns:a16="http://schemas.microsoft.com/office/drawing/2014/main" id="{CD5A5FF8-13EF-6B4F-92D5-7CDD82EE15E1}"/>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0030669" y="1430242"/>
                    <a:ext cx="85024" cy="91440"/>
                  </a:xfrm>
                  <a:prstGeom prst="rect">
                    <a:avLst/>
                  </a:prstGeom>
                </p:spPr>
              </p:pic>
            </p:grpSp>
            <p:pic>
              <p:nvPicPr>
                <p:cNvPr id="47" name="Picture 46">
                  <a:extLst>
                    <a:ext uri="{FF2B5EF4-FFF2-40B4-BE49-F238E27FC236}">
                      <a16:creationId xmlns:a16="http://schemas.microsoft.com/office/drawing/2014/main" id="{E67D455F-45E7-E64D-B44E-4368E7A38937}"/>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118384" y="6650537"/>
                  <a:ext cx="85024" cy="91440"/>
                </a:xfrm>
                <a:prstGeom prst="rect">
                  <a:avLst/>
                </a:prstGeom>
              </p:spPr>
            </p:pic>
          </p:grpSp>
        </p:grpSp>
        <p:pic>
          <p:nvPicPr>
            <p:cNvPr id="41" name="Picture 40">
              <a:extLst>
                <a:ext uri="{FF2B5EF4-FFF2-40B4-BE49-F238E27FC236}">
                  <a16:creationId xmlns:a16="http://schemas.microsoft.com/office/drawing/2014/main" id="{E30B17D1-D428-E446-91F6-A8B4ADB4F968}"/>
                </a:ext>
              </a:extLst>
            </p:cNvPr>
            <p:cNvPicPr>
              <a:picLocks noChangeAspect="1"/>
            </p:cNvPicPr>
            <p:nvPr/>
          </p:nvPicPr>
          <p:blipFill rotWithShape="1">
            <a:blip r:embed="rId6" cstate="screen">
              <a:alphaModFix amt="67000"/>
              <a:extLst>
                <a:ext uri="{28A0092B-C50C-407E-A947-70E740481C1C}">
                  <a14:useLocalDpi xmlns:a14="http://schemas.microsoft.com/office/drawing/2010/main"/>
                </a:ext>
              </a:extLst>
            </a:blip>
            <a:srcRect t="-58345"/>
            <a:stretch/>
          </p:blipFill>
          <p:spPr>
            <a:xfrm>
              <a:off x="-7429" y="5029200"/>
              <a:ext cx="3162521" cy="1849829"/>
            </a:xfrm>
            <a:prstGeom prst="rect">
              <a:avLst/>
            </a:prstGeom>
          </p:spPr>
        </p:pic>
      </p:grpSp>
      <p:sp>
        <p:nvSpPr>
          <p:cNvPr id="8" name="Title 1"/>
          <p:cNvSpPr txBox="1">
            <a:spLocks/>
          </p:cNvSpPr>
          <p:nvPr/>
        </p:nvSpPr>
        <p:spPr>
          <a:xfrm>
            <a:off x="234870" y="2748258"/>
            <a:ext cx="3257630" cy="670505"/>
          </a:xfrm>
          <a:prstGeom prst="rect">
            <a:avLst/>
          </a:prstGeom>
          <a:noFill/>
        </p:spPr>
        <p:txBody>
          <a:bodyPr vert="horz" wrap="square" lIns="0" tIns="0" rIns="0" bIns="0" rtlCol="0" anchor="t">
            <a:spAutoFit/>
          </a:bodyPr>
          <a:lstStyle>
            <a:lvl1pPr algn="ctr" defTabSz="457200" rtl="0" eaLnBrk="1" latinLnBrk="0" hangingPunct="1">
              <a:lnSpc>
                <a:spcPct val="100000"/>
              </a:lnSpc>
              <a:spcBef>
                <a:spcPct val="0"/>
              </a:spcBef>
              <a:buNone/>
              <a:defRPr sz="2400" b="1" kern="1200">
                <a:solidFill>
                  <a:schemeClr val="tx1"/>
                </a:solidFill>
                <a:latin typeface="+mj-lt"/>
                <a:ea typeface="+mj-ea"/>
                <a:cs typeface="Arial"/>
              </a:defRPr>
            </a:lvl1pPr>
          </a:lstStyle>
          <a:p>
            <a:pPr algn="l">
              <a:lnSpc>
                <a:spcPts val="6000"/>
              </a:lnSpc>
              <a:spcBef>
                <a:spcPts val="0"/>
              </a:spcBef>
            </a:pPr>
            <a:r>
              <a:rPr lang="en-US" sz="3200" dirty="0"/>
              <a:t>Unit Conversion</a:t>
            </a:r>
          </a:p>
        </p:txBody>
      </p:sp>
      <p:pic>
        <p:nvPicPr>
          <p:cNvPr id="5" name="Picture 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783331" y="858017"/>
            <a:ext cx="7909000" cy="5121492"/>
          </a:xfrm>
          <a:prstGeom prst="rect">
            <a:avLst/>
          </a:prstGeom>
        </p:spPr>
      </p:pic>
    </p:spTree>
    <p:extLst>
      <p:ext uri="{BB962C8B-B14F-4D97-AF65-F5344CB8AC3E}">
        <p14:creationId xmlns:p14="http://schemas.microsoft.com/office/powerpoint/2010/main" val="2985024329"/>
      </p:ext>
    </p:extLst>
  </p:cSld>
  <p:clrMapOvr>
    <a:masterClrMapping/>
  </p:clrMapOvr>
  <p:transition spd="med">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40E9EE0A-528F-B14E-AE3A-03C3BB6F16F7}"/>
              </a:ext>
            </a:extLst>
          </p:cNvPr>
          <p:cNvGrpSpPr/>
          <p:nvPr/>
        </p:nvGrpSpPr>
        <p:grpSpPr>
          <a:xfrm>
            <a:off x="0" y="-21946"/>
            <a:ext cx="12199427" cy="7308317"/>
            <a:chOff x="0" y="-21946"/>
            <a:chExt cx="12199427" cy="7308317"/>
          </a:xfrm>
        </p:grpSpPr>
        <p:sp>
          <p:nvSpPr>
            <p:cNvPr id="39" name="shading (lower right)">
              <a:extLst>
                <a:ext uri="{FF2B5EF4-FFF2-40B4-BE49-F238E27FC236}">
                  <a16:creationId xmlns:a16="http://schemas.microsoft.com/office/drawing/2014/main" id="{5AA558EA-9057-F549-BC2D-791B486708B2}"/>
                </a:ext>
              </a:extLst>
            </p:cNvPr>
            <p:cNvSpPr/>
            <p:nvPr/>
          </p:nvSpPr>
          <p:spPr bwMode="auto">
            <a:xfrm>
              <a:off x="0" y="0"/>
              <a:ext cx="12199427" cy="6885432"/>
            </a:xfrm>
            <a:prstGeom prst="rect">
              <a:avLst/>
            </a:prstGeom>
            <a:gradFill flip="none" rotWithShape="1">
              <a:gsLst>
                <a:gs pos="13000">
                  <a:srgbClr val="0F228C"/>
                </a:gs>
                <a:gs pos="60000">
                  <a:srgbClr val="5825D1"/>
                </a:gs>
                <a:gs pos="0">
                  <a:srgbClr val="07157F"/>
                </a:gs>
              </a:gsLst>
              <a:lin ang="150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71" name="Rectangle 70">
              <a:extLst>
                <a:ext uri="{FF2B5EF4-FFF2-40B4-BE49-F238E27FC236}">
                  <a16:creationId xmlns:a16="http://schemas.microsoft.com/office/drawing/2014/main" id="{703FB463-A5F7-494F-B656-140E92B80412}"/>
                </a:ext>
              </a:extLst>
            </p:cNvPr>
            <p:cNvSpPr/>
            <p:nvPr/>
          </p:nvSpPr>
          <p:spPr bwMode="auto">
            <a:xfrm>
              <a:off x="0" y="1303020"/>
              <a:ext cx="12192000" cy="5029200"/>
            </a:xfrm>
            <a:prstGeom prst="rect">
              <a:avLst/>
            </a:prstGeom>
            <a:gradFill flip="none" rotWithShape="1">
              <a:gsLst>
                <a:gs pos="0">
                  <a:schemeClr val="accent5">
                    <a:lumMod val="50000"/>
                    <a:alpha val="40000"/>
                  </a:schemeClr>
                </a:gs>
                <a:gs pos="100000">
                  <a:schemeClr val="accent5">
                    <a:lumMod val="60000"/>
                    <a:lumOff val="40000"/>
                    <a:alpha val="24000"/>
                  </a:schemeClr>
                </a:gs>
              </a:gsLst>
              <a:lin ang="16200000" scaled="1"/>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nvGrpSpPr>
            <p:cNvPr id="2" name="Group 1">
              <a:extLst>
                <a:ext uri="{FF2B5EF4-FFF2-40B4-BE49-F238E27FC236}">
                  <a16:creationId xmlns:a16="http://schemas.microsoft.com/office/drawing/2014/main" id="{021EFC16-B263-284A-AD49-57A695009482}"/>
                </a:ext>
              </a:extLst>
            </p:cNvPr>
            <p:cNvGrpSpPr/>
            <p:nvPr/>
          </p:nvGrpSpPr>
          <p:grpSpPr>
            <a:xfrm>
              <a:off x="7702" y="762784"/>
              <a:ext cx="2128248" cy="6523587"/>
              <a:chOff x="7702" y="762784"/>
              <a:chExt cx="2128248" cy="6523587"/>
            </a:xfrm>
          </p:grpSpPr>
          <p:pic>
            <p:nvPicPr>
              <p:cNvPr id="51" name="Picture 50">
                <a:extLst>
                  <a:ext uri="{FF2B5EF4-FFF2-40B4-BE49-F238E27FC236}">
                    <a16:creationId xmlns:a16="http://schemas.microsoft.com/office/drawing/2014/main" id="{084E99C5-C4CA-174B-98D1-E18F74F060B6}"/>
                  </a:ext>
                </a:extLst>
              </p:cNvPr>
              <p:cNvPicPr>
                <a:picLocks noChangeAspect="1"/>
              </p:cNvPicPr>
              <p:nvPr/>
            </p:nvPicPr>
            <p:blipFill rotWithShape="1">
              <a:blip r:embed="rId3" cstate="screen">
                <a:alphaModFix amt="41000"/>
                <a:extLst>
                  <a:ext uri="{28A0092B-C50C-407E-A947-70E740481C1C}">
                    <a14:useLocalDpi xmlns:a14="http://schemas.microsoft.com/office/drawing/2010/main"/>
                  </a:ext>
                </a:extLst>
              </a:blip>
              <a:srcRect l="-128738" t="-6533"/>
              <a:stretch/>
            </p:blipFill>
            <p:spPr>
              <a:xfrm rot="5400000">
                <a:off x="-2026217" y="2796703"/>
                <a:ext cx="6135449" cy="2067611"/>
              </a:xfrm>
              <a:prstGeom prst="rect">
                <a:avLst/>
              </a:prstGeom>
            </p:spPr>
          </p:pic>
          <p:pic>
            <p:nvPicPr>
              <p:cNvPr id="135" name="Picture 134">
                <a:extLst>
                  <a:ext uri="{FF2B5EF4-FFF2-40B4-BE49-F238E27FC236}">
                    <a16:creationId xmlns:a16="http://schemas.microsoft.com/office/drawing/2014/main" id="{EBC279F3-3422-754D-B2C5-69BB28B3BF67}"/>
                  </a:ext>
                </a:extLst>
              </p:cNvPr>
              <p:cNvPicPr>
                <a:picLocks noChangeAspect="1"/>
              </p:cNvPicPr>
              <p:nvPr/>
            </p:nvPicPr>
            <p:blipFill>
              <a:blip r:embed="rId4" cstate="screen">
                <a:alphaModFix amt="36000"/>
                <a:extLst>
                  <a:ext uri="{28A0092B-C50C-407E-A947-70E740481C1C}">
                    <a14:useLocalDpi xmlns:a14="http://schemas.microsoft.com/office/drawing/2010/main"/>
                  </a:ext>
                </a:extLst>
              </a:blip>
              <a:stretch>
                <a:fillRect/>
              </a:stretch>
            </p:blipFill>
            <p:spPr>
              <a:xfrm>
                <a:off x="1965903" y="6561824"/>
                <a:ext cx="170047" cy="182880"/>
              </a:xfrm>
              <a:prstGeom prst="rect">
                <a:avLst/>
              </a:prstGeom>
            </p:spPr>
          </p:pic>
          <p:pic>
            <p:nvPicPr>
              <p:cNvPr id="48" name="Picture 47">
                <a:extLst>
                  <a:ext uri="{FF2B5EF4-FFF2-40B4-BE49-F238E27FC236}">
                    <a16:creationId xmlns:a16="http://schemas.microsoft.com/office/drawing/2014/main" id="{91F7882A-CB9A-A84B-BEF5-2ABB9E57A4AA}"/>
                  </a:ext>
                </a:extLst>
              </p:cNvPr>
              <p:cNvPicPr>
                <a:picLocks noChangeAspect="1"/>
              </p:cNvPicPr>
              <p:nvPr/>
            </p:nvPicPr>
            <p:blipFill rotWithShape="1">
              <a:blip r:embed="rId5" cstate="screen">
                <a:alphaModFix amt="50000"/>
                <a:extLst>
                  <a:ext uri="{28A0092B-C50C-407E-A947-70E740481C1C}">
                    <a14:useLocalDpi xmlns:a14="http://schemas.microsoft.com/office/drawing/2010/main"/>
                  </a:ext>
                </a:extLst>
              </a:blip>
              <a:srcRect/>
              <a:stretch/>
            </p:blipFill>
            <p:spPr>
              <a:xfrm>
                <a:off x="1542789" y="6345121"/>
                <a:ext cx="395441" cy="388177"/>
              </a:xfrm>
              <a:prstGeom prst="rect">
                <a:avLst/>
              </a:prstGeom>
            </p:spPr>
          </p:pic>
          <p:pic>
            <p:nvPicPr>
              <p:cNvPr id="49" name="Picture 48">
                <a:extLst>
                  <a:ext uri="{FF2B5EF4-FFF2-40B4-BE49-F238E27FC236}">
                    <a16:creationId xmlns:a16="http://schemas.microsoft.com/office/drawing/2014/main" id="{E8A51C69-F3BA-794B-8E58-5185F27EDE8E}"/>
                  </a:ext>
                </a:extLst>
              </p:cNvPr>
              <p:cNvPicPr>
                <a:picLocks noChangeAspect="1"/>
              </p:cNvPicPr>
              <p:nvPr/>
            </p:nvPicPr>
            <p:blipFill rotWithShape="1">
              <a:blip r:embed="rId6" cstate="screen">
                <a:alphaModFix amt="50000"/>
                <a:extLst>
                  <a:ext uri="{28A0092B-C50C-407E-A947-70E740481C1C}">
                    <a14:useLocalDpi xmlns:a14="http://schemas.microsoft.com/office/drawing/2010/main"/>
                  </a:ext>
                </a:extLst>
              </a:blip>
              <a:srcRect t="-7121"/>
              <a:stretch/>
            </p:blipFill>
            <p:spPr>
              <a:xfrm>
                <a:off x="275386" y="6129513"/>
                <a:ext cx="526893" cy="551660"/>
              </a:xfrm>
              <a:prstGeom prst="rect">
                <a:avLst/>
              </a:prstGeom>
            </p:spPr>
          </p:pic>
          <p:pic>
            <p:nvPicPr>
              <p:cNvPr id="50" name="Picture 49">
                <a:extLst>
                  <a:ext uri="{FF2B5EF4-FFF2-40B4-BE49-F238E27FC236}">
                    <a16:creationId xmlns:a16="http://schemas.microsoft.com/office/drawing/2014/main" id="{FC72C10F-2551-E049-9BDE-A04068616879}"/>
                  </a:ext>
                </a:extLst>
              </p:cNvPr>
              <p:cNvPicPr>
                <a:picLocks noChangeAspect="1"/>
              </p:cNvPicPr>
              <p:nvPr/>
            </p:nvPicPr>
            <p:blipFill rotWithShape="1">
              <a:blip r:embed="rId7" cstate="screen">
                <a:alphaModFix amt="50000"/>
                <a:extLst>
                  <a:ext uri="{28A0092B-C50C-407E-A947-70E740481C1C}">
                    <a14:useLocalDpi xmlns:a14="http://schemas.microsoft.com/office/drawing/2010/main"/>
                  </a:ext>
                </a:extLst>
              </a:blip>
              <a:srcRect/>
              <a:stretch/>
            </p:blipFill>
            <p:spPr>
              <a:xfrm>
                <a:off x="543697" y="6305644"/>
                <a:ext cx="944425" cy="980727"/>
              </a:xfrm>
              <a:prstGeom prst="rect">
                <a:avLst/>
              </a:prstGeom>
            </p:spPr>
          </p:pic>
        </p:grpSp>
        <p:grpSp>
          <p:nvGrpSpPr>
            <p:cNvPr id="3" name="Group 2">
              <a:extLst>
                <a:ext uri="{FF2B5EF4-FFF2-40B4-BE49-F238E27FC236}">
                  <a16:creationId xmlns:a16="http://schemas.microsoft.com/office/drawing/2014/main" id="{56F6F0A1-EA69-564F-9C24-3A98B830AAC4}"/>
                </a:ext>
              </a:extLst>
            </p:cNvPr>
            <p:cNvGrpSpPr/>
            <p:nvPr/>
          </p:nvGrpSpPr>
          <p:grpSpPr>
            <a:xfrm>
              <a:off x="10651849" y="-21946"/>
              <a:ext cx="1540150" cy="1263387"/>
              <a:chOff x="10651849" y="-21946"/>
              <a:chExt cx="1540150" cy="1263387"/>
            </a:xfrm>
          </p:grpSpPr>
          <p:grpSp>
            <p:nvGrpSpPr>
              <p:cNvPr id="127" name="Group 126">
                <a:extLst>
                  <a:ext uri="{FF2B5EF4-FFF2-40B4-BE49-F238E27FC236}">
                    <a16:creationId xmlns:a16="http://schemas.microsoft.com/office/drawing/2014/main" id="{CDE0CE07-03A0-6B4D-AD47-094049F0C266}"/>
                  </a:ext>
                </a:extLst>
              </p:cNvPr>
              <p:cNvGrpSpPr/>
              <p:nvPr/>
            </p:nvGrpSpPr>
            <p:grpSpPr>
              <a:xfrm>
                <a:off x="11711370" y="161755"/>
                <a:ext cx="320420" cy="304069"/>
                <a:chOff x="9321216" y="1285432"/>
                <a:chExt cx="320420" cy="304069"/>
              </a:xfrm>
            </p:grpSpPr>
            <p:pic>
              <p:nvPicPr>
                <p:cNvPr id="128" name="Picture 127">
                  <a:extLst>
                    <a:ext uri="{FF2B5EF4-FFF2-40B4-BE49-F238E27FC236}">
                      <a16:creationId xmlns:a16="http://schemas.microsoft.com/office/drawing/2014/main" id="{97AF88CB-D99D-CA40-BDDB-B7546AAA71E2}"/>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9471589" y="1406621"/>
                  <a:ext cx="170047" cy="182880"/>
                </a:xfrm>
                <a:prstGeom prst="rect">
                  <a:avLst/>
                </a:prstGeom>
              </p:spPr>
            </p:pic>
            <p:pic>
              <p:nvPicPr>
                <p:cNvPr id="129" name="Picture 128">
                  <a:extLst>
                    <a:ext uri="{FF2B5EF4-FFF2-40B4-BE49-F238E27FC236}">
                      <a16:creationId xmlns:a16="http://schemas.microsoft.com/office/drawing/2014/main" id="{774DE909-6FDC-404D-B8EE-C05E7A63FFE1}"/>
                    </a:ext>
                  </a:extLst>
                </p:cNvPr>
                <p:cNvPicPr>
                  <a:picLocks noChangeAspect="1"/>
                </p:cNvPicPr>
                <p:nvPr/>
              </p:nvPicPr>
              <p:blipFill>
                <a:blip r:embed="rId8" cstate="screen">
                  <a:alphaModFix amt="59000"/>
                  <a:extLst>
                    <a:ext uri="{28A0092B-C50C-407E-A947-70E740481C1C}">
                      <a14:useLocalDpi xmlns:a14="http://schemas.microsoft.com/office/drawing/2010/main"/>
                    </a:ext>
                  </a:extLst>
                </a:blip>
                <a:stretch>
                  <a:fillRect/>
                </a:stretch>
              </p:blipFill>
              <p:spPr>
                <a:xfrm>
                  <a:off x="9321216" y="1285432"/>
                  <a:ext cx="85024" cy="91440"/>
                </a:xfrm>
                <a:prstGeom prst="rect">
                  <a:avLst/>
                </a:prstGeom>
              </p:spPr>
            </p:pic>
          </p:grpSp>
          <p:pic>
            <p:nvPicPr>
              <p:cNvPr id="46" name="Picture 45">
                <a:extLst>
                  <a:ext uri="{FF2B5EF4-FFF2-40B4-BE49-F238E27FC236}">
                    <a16:creationId xmlns:a16="http://schemas.microsoft.com/office/drawing/2014/main" id="{51E7679A-3AB1-F14F-94FA-687E038DDC1A}"/>
                  </a:ext>
                </a:extLst>
              </p:cNvPr>
              <p:cNvPicPr>
                <a:picLocks noChangeAspect="1"/>
              </p:cNvPicPr>
              <p:nvPr/>
            </p:nvPicPr>
            <p:blipFill rotWithShape="1">
              <a:blip r:embed="rId9" cstate="screen">
                <a:alphaModFix amt="67000"/>
                <a:extLst>
                  <a:ext uri="{28A0092B-C50C-407E-A947-70E740481C1C}">
                    <a14:useLocalDpi xmlns:a14="http://schemas.microsoft.com/office/drawing/2010/main"/>
                  </a:ext>
                </a:extLst>
              </a:blip>
              <a:srcRect/>
              <a:stretch/>
            </p:blipFill>
            <p:spPr>
              <a:xfrm rot="16200000">
                <a:off x="10790230" y="-160327"/>
                <a:ext cx="1263387" cy="1540150"/>
              </a:xfrm>
              <a:prstGeom prst="rect">
                <a:avLst/>
              </a:prstGeom>
            </p:spPr>
          </p:pic>
        </p:grpSp>
      </p:grpSp>
      <p:grpSp>
        <p:nvGrpSpPr>
          <p:cNvPr id="6" name="Group 5">
            <a:extLst>
              <a:ext uri="{FF2B5EF4-FFF2-40B4-BE49-F238E27FC236}">
                <a16:creationId xmlns:a16="http://schemas.microsoft.com/office/drawing/2014/main" id="{4A9BB97B-528A-1A45-9063-15969543D63B}"/>
              </a:ext>
            </a:extLst>
          </p:cNvPr>
          <p:cNvGrpSpPr/>
          <p:nvPr/>
        </p:nvGrpSpPr>
        <p:grpSpPr>
          <a:xfrm>
            <a:off x="1024306" y="1737366"/>
            <a:ext cx="10148936" cy="4013485"/>
            <a:chOff x="1024306" y="1737366"/>
            <a:chExt cx="10148936" cy="4013485"/>
          </a:xfrm>
        </p:grpSpPr>
        <p:sp>
          <p:nvSpPr>
            <p:cNvPr id="64" name="TextBox 63">
              <a:extLst>
                <a:ext uri="{FF2B5EF4-FFF2-40B4-BE49-F238E27FC236}">
                  <a16:creationId xmlns:a16="http://schemas.microsoft.com/office/drawing/2014/main" id="{5367C060-280D-D54D-A09D-519CB5723FFD}"/>
                </a:ext>
              </a:extLst>
            </p:cNvPr>
            <p:cNvSpPr txBox="1"/>
            <p:nvPr/>
          </p:nvSpPr>
          <p:spPr>
            <a:xfrm>
              <a:off x="1038212" y="1737366"/>
              <a:ext cx="1733298" cy="634695"/>
            </a:xfrm>
            <a:prstGeom prst="rect">
              <a:avLst/>
            </a:prstGeom>
            <a:noFill/>
            <a:effectLst/>
          </p:spPr>
          <p:txBody>
            <a:bodyPr wrap="square" lIns="0" tIns="0" rIns="0" bIns="0" rtlCol="0" anchor="ctr">
              <a:noAutofit/>
            </a:bodyPr>
            <a:lstStyle/>
            <a:p>
              <a:pPr algn="ctr" eaLnBrk="0" hangingPunct="0"/>
              <a:r>
                <a:rPr lang="en-US" sz="1400" dirty="0"/>
                <a:t>Download the </a:t>
              </a:r>
              <a:r>
                <a:rPr lang="en-US" sz="1400" dirty="0" err="1"/>
                <a:t>Esri</a:t>
              </a:r>
              <a:r>
                <a:rPr lang="en-US" sz="1400" dirty="0"/>
                <a:t> Events app and find your event</a:t>
              </a:r>
            </a:p>
          </p:txBody>
        </p:sp>
        <p:sp>
          <p:nvSpPr>
            <p:cNvPr id="65" name="TextBox 64">
              <a:extLst>
                <a:ext uri="{FF2B5EF4-FFF2-40B4-BE49-F238E27FC236}">
                  <a16:creationId xmlns:a16="http://schemas.microsoft.com/office/drawing/2014/main" id="{B302EE42-F3DA-9244-AE43-256FE4B97A17}"/>
                </a:ext>
              </a:extLst>
            </p:cNvPr>
            <p:cNvSpPr txBox="1"/>
            <p:nvPr/>
          </p:nvSpPr>
          <p:spPr>
            <a:xfrm>
              <a:off x="3129685" y="1737366"/>
              <a:ext cx="1733298" cy="634695"/>
            </a:xfrm>
            <a:prstGeom prst="rect">
              <a:avLst/>
            </a:prstGeom>
            <a:noFill/>
            <a:effectLst/>
          </p:spPr>
          <p:txBody>
            <a:bodyPr wrap="square" lIns="0" tIns="0" rIns="0" bIns="0" rtlCol="0" anchor="ctr">
              <a:noAutofit/>
            </a:bodyPr>
            <a:lstStyle/>
            <a:p>
              <a:pPr algn="ctr" eaLnBrk="0" hangingPunct="0"/>
              <a:r>
                <a:rPr lang="en-US" sz="1400" dirty="0">
                  <a:solidFill>
                    <a:srgbClr val="FDEBD7"/>
                  </a:solidFill>
                </a:rPr>
                <a:t>Select the session you attended</a:t>
              </a:r>
            </a:p>
          </p:txBody>
        </p:sp>
        <p:sp>
          <p:nvSpPr>
            <p:cNvPr id="68" name="TextBox 67">
              <a:extLst>
                <a:ext uri="{FF2B5EF4-FFF2-40B4-BE49-F238E27FC236}">
                  <a16:creationId xmlns:a16="http://schemas.microsoft.com/office/drawing/2014/main" id="{9A47AE82-05FE-824A-AD18-F79E6CF275EE}"/>
                </a:ext>
              </a:extLst>
            </p:cNvPr>
            <p:cNvSpPr txBox="1"/>
            <p:nvPr/>
          </p:nvSpPr>
          <p:spPr>
            <a:xfrm>
              <a:off x="5221158" y="1737366"/>
              <a:ext cx="1733298" cy="634695"/>
            </a:xfrm>
            <a:prstGeom prst="rect">
              <a:avLst/>
            </a:prstGeom>
            <a:noFill/>
            <a:effectLst/>
          </p:spPr>
          <p:txBody>
            <a:bodyPr wrap="square" lIns="0" tIns="0" rIns="0" bIns="0" rtlCol="0" anchor="ctr">
              <a:noAutofit/>
            </a:bodyPr>
            <a:lstStyle/>
            <a:p>
              <a:pPr algn="ctr" eaLnBrk="0" hangingPunct="0"/>
              <a:r>
                <a:rPr lang="en-US" sz="1400" dirty="0"/>
                <a:t>Scroll down to “Survey”</a:t>
              </a:r>
            </a:p>
          </p:txBody>
        </p:sp>
        <p:sp>
          <p:nvSpPr>
            <p:cNvPr id="72" name="TextBox 71">
              <a:extLst>
                <a:ext uri="{FF2B5EF4-FFF2-40B4-BE49-F238E27FC236}">
                  <a16:creationId xmlns:a16="http://schemas.microsoft.com/office/drawing/2014/main" id="{BAC48D56-CF9D-154C-B45F-4F46C90CF954}"/>
                </a:ext>
              </a:extLst>
            </p:cNvPr>
            <p:cNvSpPr txBox="1"/>
            <p:nvPr/>
          </p:nvSpPr>
          <p:spPr>
            <a:xfrm>
              <a:off x="7312631" y="1737366"/>
              <a:ext cx="1733298" cy="634695"/>
            </a:xfrm>
            <a:prstGeom prst="rect">
              <a:avLst/>
            </a:prstGeom>
            <a:noFill/>
            <a:effectLst/>
          </p:spPr>
          <p:txBody>
            <a:bodyPr wrap="square" lIns="0" tIns="0" rIns="0" bIns="0" rtlCol="0" anchor="ctr">
              <a:noAutofit/>
            </a:bodyPr>
            <a:lstStyle/>
            <a:p>
              <a:pPr algn="ctr" eaLnBrk="0" hangingPunct="0"/>
              <a:r>
                <a:rPr lang="en-US" sz="1400" dirty="0">
                  <a:solidFill>
                    <a:srgbClr val="FDEBD7"/>
                  </a:solidFill>
                </a:rPr>
                <a:t>Log in to access the survey</a:t>
              </a:r>
            </a:p>
          </p:txBody>
        </p:sp>
        <p:sp>
          <p:nvSpPr>
            <p:cNvPr id="73" name="TextBox 72">
              <a:extLst>
                <a:ext uri="{FF2B5EF4-FFF2-40B4-BE49-F238E27FC236}">
                  <a16:creationId xmlns:a16="http://schemas.microsoft.com/office/drawing/2014/main" id="{861A51AF-45C2-9C41-B68E-C7BEB9BBA1C8}"/>
                </a:ext>
              </a:extLst>
            </p:cNvPr>
            <p:cNvSpPr txBox="1"/>
            <p:nvPr/>
          </p:nvSpPr>
          <p:spPr>
            <a:xfrm>
              <a:off x="9404105" y="1737366"/>
              <a:ext cx="1733298" cy="634695"/>
            </a:xfrm>
            <a:prstGeom prst="rect">
              <a:avLst/>
            </a:prstGeom>
            <a:noFill/>
            <a:effectLst/>
          </p:spPr>
          <p:txBody>
            <a:bodyPr wrap="square" lIns="0" tIns="0" rIns="0" bIns="0" rtlCol="0" anchor="ctr">
              <a:noAutofit/>
            </a:bodyPr>
            <a:lstStyle/>
            <a:p>
              <a:pPr algn="ctr" eaLnBrk="0" hangingPunct="0"/>
              <a:r>
                <a:rPr lang="en-US" sz="1400" dirty="0"/>
                <a:t>Complete the survey and select “Submit”</a:t>
              </a:r>
            </a:p>
          </p:txBody>
        </p:sp>
        <p:pic>
          <p:nvPicPr>
            <p:cNvPr id="74" name="Picture 73" descr="A screenshot of a cell phone&#10;&#10;Description generated with very high confidence">
              <a:extLst>
                <a:ext uri="{FF2B5EF4-FFF2-40B4-BE49-F238E27FC236}">
                  <a16:creationId xmlns:a16="http://schemas.microsoft.com/office/drawing/2014/main" id="{4CC9B0EA-0970-0E41-B196-C6C30E8CC0B6}"/>
                </a:ext>
              </a:extLst>
            </p:cNvPr>
            <p:cNvPicPr>
              <a:picLocks noChangeAspect="1"/>
            </p:cNvPicPr>
            <p:nvPr/>
          </p:nvPicPr>
          <p:blipFill rotWithShape="1">
            <a:blip r:embed="rId10" cstate="screen">
              <a:extLst>
                <a:ext uri="{28A0092B-C50C-407E-A947-70E740481C1C}">
                  <a14:useLocalDpi xmlns:a14="http://schemas.microsoft.com/office/drawing/2010/main"/>
                </a:ext>
              </a:extLst>
            </a:blip>
            <a:srcRect/>
            <a:stretch/>
          </p:blipFill>
          <p:spPr>
            <a:xfrm>
              <a:off x="3197021" y="2712325"/>
              <a:ext cx="1607862" cy="2888675"/>
            </a:xfrm>
            <a:prstGeom prst="rect">
              <a:avLst/>
            </a:prstGeom>
          </p:spPr>
        </p:pic>
        <p:pic>
          <p:nvPicPr>
            <p:cNvPr id="75" name="Picture 8">
              <a:extLst>
                <a:ext uri="{FF2B5EF4-FFF2-40B4-BE49-F238E27FC236}">
                  <a16:creationId xmlns:a16="http://schemas.microsoft.com/office/drawing/2014/main" id="{205C4380-068A-0943-AF55-D72EA8A2B5C1}"/>
                </a:ext>
              </a:extLst>
            </p:cNvPr>
            <p:cNvPicPr>
              <a:picLocks noChangeAspect="1"/>
            </p:cNvPicPr>
            <p:nvPr/>
          </p:nvPicPr>
          <p:blipFill>
            <a:blip r:embed="rId11">
              <a:alphaModFix amt="50000"/>
              <a:extLst>
                <a:ext uri="{96DAC541-7B7A-43D3-8B79-37D633B846F1}">
                  <asvg:svgBlip xmlns:asvg="http://schemas.microsoft.com/office/drawing/2016/SVG/main" r:embed="rId12"/>
                </a:ext>
              </a:extLst>
            </a:blip>
            <a:srcRect/>
            <a:stretch/>
          </p:blipFill>
          <p:spPr>
            <a:xfrm>
              <a:off x="3125273" y="2557999"/>
              <a:ext cx="1745068" cy="3192852"/>
            </a:xfrm>
            <a:prstGeom prst="rect">
              <a:avLst/>
            </a:prstGeom>
          </p:spPr>
        </p:pic>
        <p:pic>
          <p:nvPicPr>
            <p:cNvPr id="76" name="Picture 75" descr="A screenshot of a video game&#10;&#10;Description generated with high confidence">
              <a:extLst>
                <a:ext uri="{FF2B5EF4-FFF2-40B4-BE49-F238E27FC236}">
                  <a16:creationId xmlns:a16="http://schemas.microsoft.com/office/drawing/2014/main" id="{7321D3CA-13CB-064B-BA21-E72894A9B99F}"/>
                </a:ext>
              </a:extLst>
            </p:cNvPr>
            <p:cNvPicPr>
              <a:picLocks noChangeAspect="1"/>
            </p:cNvPicPr>
            <p:nvPr/>
          </p:nvPicPr>
          <p:blipFill rotWithShape="1">
            <a:blip r:embed="rId13" cstate="screen">
              <a:extLst>
                <a:ext uri="{28A0092B-C50C-407E-A947-70E740481C1C}">
                  <a14:useLocalDpi xmlns:a14="http://schemas.microsoft.com/office/drawing/2010/main"/>
                </a:ext>
              </a:extLst>
            </a:blip>
            <a:srcRect/>
            <a:stretch/>
          </p:blipFill>
          <p:spPr>
            <a:xfrm>
              <a:off x="1086373" y="2712325"/>
              <a:ext cx="1623082" cy="2887061"/>
            </a:xfrm>
            <a:prstGeom prst="rect">
              <a:avLst/>
            </a:prstGeom>
          </p:spPr>
        </p:pic>
        <p:pic>
          <p:nvPicPr>
            <p:cNvPr id="77" name="Picture 8">
              <a:extLst>
                <a:ext uri="{FF2B5EF4-FFF2-40B4-BE49-F238E27FC236}">
                  <a16:creationId xmlns:a16="http://schemas.microsoft.com/office/drawing/2014/main" id="{7B94612E-452E-EF48-A60E-509955C597CA}"/>
                </a:ext>
              </a:extLst>
            </p:cNvPr>
            <p:cNvPicPr>
              <a:picLocks noChangeAspect="1"/>
            </p:cNvPicPr>
            <p:nvPr/>
          </p:nvPicPr>
          <p:blipFill>
            <a:blip r:embed="rId11">
              <a:alphaModFix amt="50000"/>
              <a:extLst>
                <a:ext uri="{96DAC541-7B7A-43D3-8B79-37D633B846F1}">
                  <asvg:svgBlip xmlns:asvg="http://schemas.microsoft.com/office/drawing/2016/SVG/main" r:embed="rId12"/>
                </a:ext>
              </a:extLst>
            </a:blip>
            <a:srcRect/>
            <a:stretch/>
          </p:blipFill>
          <p:spPr>
            <a:xfrm>
              <a:off x="1024306" y="2557999"/>
              <a:ext cx="1745068" cy="3192852"/>
            </a:xfrm>
            <a:prstGeom prst="rect">
              <a:avLst/>
            </a:prstGeom>
          </p:spPr>
        </p:pic>
        <p:pic>
          <p:nvPicPr>
            <p:cNvPr id="78" name="Picture 77" descr="A screenshot of a cell phone&#10;&#10;Description generated with very high confidence">
              <a:extLst>
                <a:ext uri="{FF2B5EF4-FFF2-40B4-BE49-F238E27FC236}">
                  <a16:creationId xmlns:a16="http://schemas.microsoft.com/office/drawing/2014/main" id="{4831A997-D87D-894D-BBD1-731C7FCE8962}"/>
                </a:ext>
              </a:extLst>
            </p:cNvPr>
            <p:cNvPicPr>
              <a:picLocks noChangeAspect="1"/>
            </p:cNvPicPr>
            <p:nvPr/>
          </p:nvPicPr>
          <p:blipFill rotWithShape="1">
            <a:blip r:embed="rId14" cstate="screen">
              <a:extLst>
                <a:ext uri="{28A0092B-C50C-407E-A947-70E740481C1C}">
                  <a14:useLocalDpi xmlns:a14="http://schemas.microsoft.com/office/drawing/2010/main"/>
                </a:ext>
              </a:extLst>
            </a:blip>
            <a:srcRect/>
            <a:stretch/>
          </p:blipFill>
          <p:spPr>
            <a:xfrm>
              <a:off x="7397892" y="2712325"/>
              <a:ext cx="1624468" cy="2889504"/>
            </a:xfrm>
            <a:prstGeom prst="rect">
              <a:avLst/>
            </a:prstGeom>
          </p:spPr>
        </p:pic>
        <p:pic>
          <p:nvPicPr>
            <p:cNvPr id="79" name="Picture 8">
              <a:extLst>
                <a:ext uri="{FF2B5EF4-FFF2-40B4-BE49-F238E27FC236}">
                  <a16:creationId xmlns:a16="http://schemas.microsoft.com/office/drawing/2014/main" id="{1C21B2DE-D037-A44A-8093-D3869CD244B6}"/>
                </a:ext>
              </a:extLst>
            </p:cNvPr>
            <p:cNvPicPr>
              <a:picLocks noChangeAspect="1"/>
            </p:cNvPicPr>
            <p:nvPr/>
          </p:nvPicPr>
          <p:blipFill>
            <a:blip r:embed="rId11">
              <a:alphaModFix amt="50000"/>
              <a:extLst>
                <a:ext uri="{96DAC541-7B7A-43D3-8B79-37D633B846F1}">
                  <asvg:svgBlip xmlns:asvg="http://schemas.microsoft.com/office/drawing/2016/SVG/main" r:embed="rId12"/>
                </a:ext>
              </a:extLst>
            </a:blip>
            <a:srcRect/>
            <a:stretch/>
          </p:blipFill>
          <p:spPr>
            <a:xfrm>
              <a:off x="7327207" y="2557999"/>
              <a:ext cx="1745068" cy="3192852"/>
            </a:xfrm>
            <a:prstGeom prst="rect">
              <a:avLst/>
            </a:prstGeom>
          </p:spPr>
        </p:pic>
        <p:pic>
          <p:nvPicPr>
            <p:cNvPr id="80" name="Picture 79" descr="A screenshot of a cell phone&#10;&#10;Description generated with very high confidence">
              <a:extLst>
                <a:ext uri="{FF2B5EF4-FFF2-40B4-BE49-F238E27FC236}">
                  <a16:creationId xmlns:a16="http://schemas.microsoft.com/office/drawing/2014/main" id="{2549238C-36D6-2344-98BE-F66980DDB71F}"/>
                </a:ext>
              </a:extLst>
            </p:cNvPr>
            <p:cNvPicPr>
              <a:picLocks noChangeAspect="1"/>
            </p:cNvPicPr>
            <p:nvPr/>
          </p:nvPicPr>
          <p:blipFill rotWithShape="1">
            <a:blip r:embed="rId15" cstate="screen">
              <a:extLst>
                <a:ext uri="{28A0092B-C50C-407E-A947-70E740481C1C}">
                  <a14:useLocalDpi xmlns:a14="http://schemas.microsoft.com/office/drawing/2010/main"/>
                </a:ext>
              </a:extLst>
            </a:blip>
            <a:srcRect/>
            <a:stretch/>
          </p:blipFill>
          <p:spPr>
            <a:xfrm>
              <a:off x="9495215" y="2712325"/>
              <a:ext cx="1615456" cy="2889504"/>
            </a:xfrm>
            <a:prstGeom prst="rect">
              <a:avLst/>
            </a:prstGeom>
          </p:spPr>
        </p:pic>
        <p:pic>
          <p:nvPicPr>
            <p:cNvPr id="81" name="Picture 8">
              <a:extLst>
                <a:ext uri="{FF2B5EF4-FFF2-40B4-BE49-F238E27FC236}">
                  <a16:creationId xmlns:a16="http://schemas.microsoft.com/office/drawing/2014/main" id="{F5BB8ABF-EA5E-C84E-A378-9DF767917B46}"/>
                </a:ext>
              </a:extLst>
            </p:cNvPr>
            <p:cNvPicPr>
              <a:picLocks noChangeAspect="1"/>
            </p:cNvPicPr>
            <p:nvPr/>
          </p:nvPicPr>
          <p:blipFill>
            <a:blip r:embed="rId11">
              <a:alphaModFix amt="50000"/>
              <a:extLst>
                <a:ext uri="{96DAC541-7B7A-43D3-8B79-37D633B846F1}">
                  <asvg:svgBlip xmlns:asvg="http://schemas.microsoft.com/office/drawing/2016/SVG/main" r:embed="rId12"/>
                </a:ext>
              </a:extLst>
            </a:blip>
            <a:srcRect/>
            <a:stretch/>
          </p:blipFill>
          <p:spPr>
            <a:xfrm>
              <a:off x="9428174" y="2557999"/>
              <a:ext cx="1745068" cy="3192852"/>
            </a:xfrm>
            <a:prstGeom prst="rect">
              <a:avLst/>
            </a:prstGeom>
          </p:spPr>
        </p:pic>
        <p:pic>
          <p:nvPicPr>
            <p:cNvPr id="83" name="Picture 82">
              <a:extLst>
                <a:ext uri="{FF2B5EF4-FFF2-40B4-BE49-F238E27FC236}">
                  <a16:creationId xmlns:a16="http://schemas.microsoft.com/office/drawing/2014/main" id="{5CDF4034-1245-4A48-9B0A-D3394AF7351A}"/>
                </a:ext>
              </a:extLst>
            </p:cNvPr>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5292508" y="2731626"/>
              <a:ext cx="1618488" cy="2878751"/>
            </a:xfrm>
            <a:prstGeom prst="rect">
              <a:avLst/>
            </a:prstGeom>
          </p:spPr>
        </p:pic>
        <p:sp>
          <p:nvSpPr>
            <p:cNvPr id="84" name="Rectangle 83">
              <a:extLst>
                <a:ext uri="{FF2B5EF4-FFF2-40B4-BE49-F238E27FC236}">
                  <a16:creationId xmlns:a16="http://schemas.microsoft.com/office/drawing/2014/main" id="{7CFF3A04-23D8-F34C-85D7-54D092D8EC80}"/>
                </a:ext>
              </a:extLst>
            </p:cNvPr>
            <p:cNvSpPr/>
            <p:nvPr/>
          </p:nvSpPr>
          <p:spPr bwMode="auto">
            <a:xfrm>
              <a:off x="5292508" y="2713363"/>
              <a:ext cx="1618488" cy="97438"/>
            </a:xfrm>
            <a:prstGeom prst="rect">
              <a:avLst/>
            </a:prstGeom>
            <a:solidFill>
              <a:srgbClr val="23232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85" name="Picture 8">
              <a:extLst>
                <a:ext uri="{FF2B5EF4-FFF2-40B4-BE49-F238E27FC236}">
                  <a16:creationId xmlns:a16="http://schemas.microsoft.com/office/drawing/2014/main" id="{47D3E2CE-CC69-8E48-A1B2-C02F1324299B}"/>
                </a:ext>
              </a:extLst>
            </p:cNvPr>
            <p:cNvPicPr>
              <a:picLocks noChangeAspect="1"/>
            </p:cNvPicPr>
            <p:nvPr/>
          </p:nvPicPr>
          <p:blipFill>
            <a:blip r:embed="rId11">
              <a:alphaModFix amt="50000"/>
              <a:extLst>
                <a:ext uri="{96DAC541-7B7A-43D3-8B79-37D633B846F1}">
                  <asvg:svgBlip xmlns:asvg="http://schemas.microsoft.com/office/drawing/2016/SVG/main" r:embed="rId12"/>
                </a:ext>
              </a:extLst>
            </a:blip>
            <a:srcRect/>
            <a:stretch/>
          </p:blipFill>
          <p:spPr>
            <a:xfrm>
              <a:off x="5226240" y="2557999"/>
              <a:ext cx="1745068" cy="3192852"/>
            </a:xfrm>
            <a:prstGeom prst="rect">
              <a:avLst/>
            </a:prstGeom>
          </p:spPr>
        </p:pic>
        <p:sp>
          <p:nvSpPr>
            <p:cNvPr id="86" name="Right Arrow 38">
              <a:extLst>
                <a:ext uri="{FF2B5EF4-FFF2-40B4-BE49-F238E27FC236}">
                  <a16:creationId xmlns:a16="http://schemas.microsoft.com/office/drawing/2014/main" id="{A5BE9685-CE12-A243-BD6C-67DE64140D0C}"/>
                </a:ext>
              </a:extLst>
            </p:cNvPr>
            <p:cNvSpPr/>
            <p:nvPr/>
          </p:nvSpPr>
          <p:spPr bwMode="auto">
            <a:xfrm>
              <a:off x="2412242" y="3761108"/>
              <a:ext cx="706428" cy="440168"/>
            </a:xfrm>
            <a:prstGeom prst="rightArrow">
              <a:avLst/>
            </a:prstGeom>
            <a:gradFill flip="none" rotWithShape="1">
              <a:gsLst>
                <a:gs pos="100000">
                  <a:schemeClr val="accent5">
                    <a:lumMod val="40000"/>
                    <a:lumOff val="60000"/>
                  </a:schemeClr>
                </a:gs>
                <a:gs pos="0">
                  <a:schemeClr val="accent5">
                    <a:lumMod val="20000"/>
                    <a:lumOff val="80000"/>
                    <a:alpha val="0"/>
                  </a:schemeClr>
                </a:gs>
              </a:gsLst>
              <a:lin ang="0" scaled="1"/>
              <a:tileRect/>
            </a:gradFill>
            <a:ln>
              <a:noFill/>
              <a:headEnd type="none" w="med" len="med"/>
              <a:tailEnd type="none" w="med" len="med"/>
            </a:ln>
            <a:effectLst>
              <a:outerShdw blurRad="254000" dist="38100" dir="10800000" algn="r" rotWithShape="0">
                <a:schemeClr val="tx1">
                  <a:alpha val="40000"/>
                </a:schemeClr>
              </a:outerShdw>
            </a:effectLst>
          </p:spPr>
          <p:style>
            <a:lnRef idx="1">
              <a:schemeClr val="accent4"/>
            </a:lnRef>
            <a:fillRef idx="2">
              <a:schemeClr val="accent4"/>
            </a:fillRef>
            <a:effectRef idx="1">
              <a:schemeClr val="accent4"/>
            </a:effectRef>
            <a:fontRef idx="minor">
              <a:schemeClr val="dk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87" name="Right Arrow 38">
              <a:extLst>
                <a:ext uri="{FF2B5EF4-FFF2-40B4-BE49-F238E27FC236}">
                  <a16:creationId xmlns:a16="http://schemas.microsoft.com/office/drawing/2014/main" id="{730E121B-1307-F049-98D2-E1CBBB60111E}"/>
                </a:ext>
              </a:extLst>
            </p:cNvPr>
            <p:cNvSpPr/>
            <p:nvPr/>
          </p:nvSpPr>
          <p:spPr bwMode="auto">
            <a:xfrm>
              <a:off x="4526937" y="4668735"/>
              <a:ext cx="706428" cy="440168"/>
            </a:xfrm>
            <a:prstGeom prst="rightArrow">
              <a:avLst/>
            </a:prstGeom>
            <a:gradFill flip="none" rotWithShape="1">
              <a:gsLst>
                <a:gs pos="100000">
                  <a:schemeClr val="accent5">
                    <a:lumMod val="40000"/>
                    <a:lumOff val="60000"/>
                  </a:schemeClr>
                </a:gs>
                <a:gs pos="0">
                  <a:schemeClr val="accent5">
                    <a:lumMod val="20000"/>
                    <a:lumOff val="80000"/>
                    <a:alpha val="0"/>
                  </a:schemeClr>
                </a:gs>
              </a:gsLst>
              <a:lin ang="0" scaled="1"/>
              <a:tileRect/>
            </a:gradFill>
            <a:ln>
              <a:noFill/>
              <a:headEnd type="none" w="med" len="med"/>
              <a:tailEnd type="none" w="med" len="med"/>
            </a:ln>
            <a:effectLst>
              <a:outerShdw blurRad="254000" dist="38100" dir="10800000" algn="r" rotWithShape="0">
                <a:schemeClr val="tx1">
                  <a:alpha val="40000"/>
                </a:schemeClr>
              </a:outerShdw>
            </a:effectLst>
          </p:spPr>
          <p:style>
            <a:lnRef idx="1">
              <a:schemeClr val="accent4"/>
            </a:lnRef>
            <a:fillRef idx="2">
              <a:schemeClr val="accent4"/>
            </a:fillRef>
            <a:effectRef idx="1">
              <a:schemeClr val="accent4"/>
            </a:effectRef>
            <a:fontRef idx="minor">
              <a:schemeClr val="dk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88" name="Right Arrow 38">
              <a:extLst>
                <a:ext uri="{FF2B5EF4-FFF2-40B4-BE49-F238E27FC236}">
                  <a16:creationId xmlns:a16="http://schemas.microsoft.com/office/drawing/2014/main" id="{FF58E769-39CE-1943-A0E0-C47D28377DF8}"/>
                </a:ext>
              </a:extLst>
            </p:cNvPr>
            <p:cNvSpPr/>
            <p:nvPr/>
          </p:nvSpPr>
          <p:spPr bwMode="auto">
            <a:xfrm>
              <a:off x="6676554" y="4668735"/>
              <a:ext cx="706428" cy="440168"/>
            </a:xfrm>
            <a:prstGeom prst="rightArrow">
              <a:avLst/>
            </a:prstGeom>
            <a:gradFill flip="none" rotWithShape="1">
              <a:gsLst>
                <a:gs pos="100000">
                  <a:schemeClr val="accent5">
                    <a:lumMod val="40000"/>
                    <a:lumOff val="60000"/>
                  </a:schemeClr>
                </a:gs>
                <a:gs pos="0">
                  <a:schemeClr val="accent5">
                    <a:lumMod val="20000"/>
                    <a:lumOff val="80000"/>
                    <a:alpha val="0"/>
                  </a:schemeClr>
                </a:gs>
              </a:gsLst>
              <a:lin ang="0" scaled="1"/>
              <a:tileRect/>
            </a:gradFill>
            <a:ln>
              <a:noFill/>
              <a:headEnd type="none" w="med" len="med"/>
              <a:tailEnd type="none" w="med" len="med"/>
            </a:ln>
            <a:effectLst>
              <a:outerShdw blurRad="254000" dist="38100" dir="10800000" algn="r" rotWithShape="0">
                <a:schemeClr val="tx1">
                  <a:alpha val="40000"/>
                </a:schemeClr>
              </a:outerShdw>
            </a:effectLst>
          </p:spPr>
          <p:style>
            <a:lnRef idx="1">
              <a:schemeClr val="accent4"/>
            </a:lnRef>
            <a:fillRef idx="2">
              <a:schemeClr val="accent4"/>
            </a:fillRef>
            <a:effectRef idx="1">
              <a:schemeClr val="accent4"/>
            </a:effectRef>
            <a:fontRef idx="minor">
              <a:schemeClr val="dk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89" name="Right Arrow 38">
              <a:extLst>
                <a:ext uri="{FF2B5EF4-FFF2-40B4-BE49-F238E27FC236}">
                  <a16:creationId xmlns:a16="http://schemas.microsoft.com/office/drawing/2014/main" id="{B01D65F0-903F-5E40-B793-64744B8EBE3E}"/>
                </a:ext>
              </a:extLst>
            </p:cNvPr>
            <p:cNvSpPr/>
            <p:nvPr/>
          </p:nvSpPr>
          <p:spPr bwMode="auto">
            <a:xfrm>
              <a:off x="8763307" y="4662284"/>
              <a:ext cx="706428" cy="440168"/>
            </a:xfrm>
            <a:prstGeom prst="rightArrow">
              <a:avLst/>
            </a:prstGeom>
            <a:gradFill flip="none" rotWithShape="1">
              <a:gsLst>
                <a:gs pos="100000">
                  <a:schemeClr val="accent5">
                    <a:lumMod val="40000"/>
                    <a:lumOff val="60000"/>
                  </a:schemeClr>
                </a:gs>
                <a:gs pos="0">
                  <a:schemeClr val="accent5">
                    <a:lumMod val="20000"/>
                    <a:lumOff val="80000"/>
                    <a:alpha val="0"/>
                  </a:schemeClr>
                </a:gs>
              </a:gsLst>
              <a:lin ang="0" scaled="1"/>
              <a:tileRect/>
            </a:gradFill>
            <a:ln>
              <a:noFill/>
              <a:headEnd type="none" w="med" len="med"/>
              <a:tailEnd type="none" w="med" len="med"/>
            </a:ln>
            <a:effectLst>
              <a:outerShdw blurRad="254000" dist="38100" dir="10800000" algn="r" rotWithShape="0">
                <a:schemeClr val="tx1">
                  <a:alpha val="40000"/>
                </a:schemeClr>
              </a:outerShdw>
            </a:effectLst>
          </p:spPr>
          <p:style>
            <a:lnRef idx="1">
              <a:schemeClr val="accent4"/>
            </a:lnRef>
            <a:fillRef idx="2">
              <a:schemeClr val="accent4"/>
            </a:fillRef>
            <a:effectRef idx="1">
              <a:schemeClr val="accent4"/>
            </a:effectRef>
            <a:fontRef idx="minor">
              <a:schemeClr val="dk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sp>
        <p:nvSpPr>
          <p:cNvPr id="24" name="Rectangle 23">
            <a:extLst>
              <a:ext uri="{FF2B5EF4-FFF2-40B4-BE49-F238E27FC236}">
                <a16:creationId xmlns:a16="http://schemas.microsoft.com/office/drawing/2014/main" id="{F94A8BE4-20FD-4CFD-8B79-24376A082644}"/>
              </a:ext>
            </a:extLst>
          </p:cNvPr>
          <p:cNvSpPr/>
          <p:nvPr/>
        </p:nvSpPr>
        <p:spPr>
          <a:xfrm>
            <a:off x="1875207" y="411552"/>
            <a:ext cx="8338821" cy="615553"/>
          </a:xfrm>
          <a:prstGeom prst="rect">
            <a:avLst/>
          </a:prstGeom>
          <a:noFill/>
        </p:spPr>
        <p:txBody>
          <a:bodyPr wrap="none" lIns="91440" tIns="45720" rIns="91440" bIns="45720">
            <a:noAutofit/>
          </a:bodyPr>
          <a:lstStyle/>
          <a:p>
            <a:pPr algn="ctr">
              <a:spcBef>
                <a:spcPct val="0"/>
              </a:spcBef>
            </a:pPr>
            <a:r>
              <a:rPr lang="en-US" sz="3400" dirty="0">
                <a:latin typeface="+mj-lt"/>
                <a:ea typeface="+mj-ea"/>
                <a:cs typeface="Arial"/>
              </a:rPr>
              <a:t>Please Share Your Feedback in the App</a:t>
            </a:r>
          </a:p>
        </p:txBody>
      </p:sp>
    </p:spTree>
    <p:extLst>
      <p:ext uri="{BB962C8B-B14F-4D97-AF65-F5344CB8AC3E}">
        <p14:creationId xmlns:p14="http://schemas.microsoft.com/office/powerpoint/2010/main" val="577349202"/>
      </p:ext>
    </p:extLst>
  </p:cSld>
  <p:clrMapOvr>
    <a:masterClrMapping/>
  </p:clrMapOvr>
  <p:transition spd="med">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4" name="Group 53">
            <a:extLst>
              <a:ext uri="{FF2B5EF4-FFF2-40B4-BE49-F238E27FC236}">
                <a16:creationId xmlns:a16="http://schemas.microsoft.com/office/drawing/2014/main" id="{4488C7D9-08F3-9E4E-85E6-F2D7BBA28D91}"/>
              </a:ext>
            </a:extLst>
          </p:cNvPr>
          <p:cNvGrpSpPr/>
          <p:nvPr/>
        </p:nvGrpSpPr>
        <p:grpSpPr>
          <a:xfrm>
            <a:off x="-11140" y="-16011"/>
            <a:ext cx="12203139" cy="7225075"/>
            <a:chOff x="-11140" y="-16011"/>
            <a:chExt cx="12203139" cy="7225075"/>
          </a:xfrm>
        </p:grpSpPr>
        <p:sp>
          <p:nvSpPr>
            <p:cNvPr id="55" name="gradient background1">
              <a:extLst>
                <a:ext uri="{FF2B5EF4-FFF2-40B4-BE49-F238E27FC236}">
                  <a16:creationId xmlns:a16="http://schemas.microsoft.com/office/drawing/2014/main" id="{33C08E64-E6FC-5649-B964-47E190975BE5}"/>
                </a:ext>
              </a:extLst>
            </p:cNvPr>
            <p:cNvSpPr/>
            <p:nvPr/>
          </p:nvSpPr>
          <p:spPr bwMode="auto">
            <a:xfrm>
              <a:off x="0" y="-16011"/>
              <a:ext cx="12191999" cy="6888971"/>
            </a:xfrm>
            <a:prstGeom prst="rect">
              <a:avLst/>
            </a:prstGeom>
            <a:gradFill flip="none" rotWithShape="1">
              <a:gsLst>
                <a:gs pos="61000">
                  <a:srgbClr val="5328C9"/>
                </a:gs>
                <a:gs pos="24000">
                  <a:srgbClr val="863FE4"/>
                </a:gs>
                <a:gs pos="98000">
                  <a:srgbClr val="180C97"/>
                </a:gs>
              </a:gsLst>
              <a:lin ang="20700000" scaled="0"/>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nvGrpSpPr>
            <p:cNvPr id="56" name="Group 55">
              <a:extLst>
                <a:ext uri="{FF2B5EF4-FFF2-40B4-BE49-F238E27FC236}">
                  <a16:creationId xmlns:a16="http://schemas.microsoft.com/office/drawing/2014/main" id="{44A4844B-3565-8D4D-A2EF-B5194920785F}"/>
                </a:ext>
              </a:extLst>
            </p:cNvPr>
            <p:cNvGrpSpPr/>
            <p:nvPr/>
          </p:nvGrpSpPr>
          <p:grpSpPr>
            <a:xfrm>
              <a:off x="-11140" y="2"/>
              <a:ext cx="12199425" cy="7209062"/>
              <a:chOff x="-11140" y="2"/>
              <a:chExt cx="12199425" cy="7209062"/>
            </a:xfrm>
          </p:grpSpPr>
          <p:grpSp>
            <p:nvGrpSpPr>
              <p:cNvPr id="57" name="Group 56">
                <a:extLst>
                  <a:ext uri="{FF2B5EF4-FFF2-40B4-BE49-F238E27FC236}">
                    <a16:creationId xmlns:a16="http://schemas.microsoft.com/office/drawing/2014/main" id="{79C3BD13-B317-A942-9325-F9325354BB8B}"/>
                  </a:ext>
                </a:extLst>
              </p:cNvPr>
              <p:cNvGrpSpPr/>
              <p:nvPr/>
            </p:nvGrpSpPr>
            <p:grpSpPr>
              <a:xfrm>
                <a:off x="-11140" y="2"/>
                <a:ext cx="12199425" cy="6888971"/>
                <a:chOff x="-7428" y="-16011"/>
                <a:chExt cx="12199425" cy="6888971"/>
              </a:xfrm>
            </p:grpSpPr>
            <p:pic>
              <p:nvPicPr>
                <p:cNvPr id="61" name="Picture 60">
                  <a:extLst>
                    <a:ext uri="{FF2B5EF4-FFF2-40B4-BE49-F238E27FC236}">
                      <a16:creationId xmlns:a16="http://schemas.microsoft.com/office/drawing/2014/main" id="{16A0A655-21D1-4640-9DBF-2A4179F64742}"/>
                    </a:ext>
                  </a:extLst>
                </p:cNvPr>
                <p:cNvPicPr>
                  <a:picLocks noChangeAspect="1"/>
                </p:cNvPicPr>
                <p:nvPr/>
              </p:nvPicPr>
              <p:blipFill rotWithShape="1">
                <a:blip r:embed="rId3" cstate="screen">
                  <a:alphaModFix amt="67000"/>
                  <a:extLst>
                    <a:ext uri="{28A0092B-C50C-407E-A947-70E740481C1C}">
                      <a14:useLocalDpi xmlns:a14="http://schemas.microsoft.com/office/drawing/2010/main"/>
                    </a:ext>
                  </a:extLst>
                </a:blip>
                <a:srcRect t="-9940" r="-10727"/>
                <a:stretch/>
              </p:blipFill>
              <p:spPr>
                <a:xfrm>
                  <a:off x="-7428" y="4530812"/>
                  <a:ext cx="3953920" cy="2342148"/>
                </a:xfrm>
                <a:prstGeom prst="rect">
                  <a:avLst/>
                </a:prstGeom>
              </p:spPr>
            </p:pic>
            <p:grpSp>
              <p:nvGrpSpPr>
                <p:cNvPr id="62" name="Group 61">
                  <a:extLst>
                    <a:ext uri="{FF2B5EF4-FFF2-40B4-BE49-F238E27FC236}">
                      <a16:creationId xmlns:a16="http://schemas.microsoft.com/office/drawing/2014/main" id="{C437E0D6-E009-6C45-B31A-7DB5E724A115}"/>
                    </a:ext>
                  </a:extLst>
                </p:cNvPr>
                <p:cNvGrpSpPr/>
                <p:nvPr/>
              </p:nvGrpSpPr>
              <p:grpSpPr>
                <a:xfrm>
                  <a:off x="10445577" y="-16011"/>
                  <a:ext cx="1746420" cy="1226973"/>
                  <a:chOff x="10445577" y="-16011"/>
                  <a:chExt cx="1746420" cy="1226973"/>
                </a:xfrm>
              </p:grpSpPr>
              <p:pic>
                <p:nvPicPr>
                  <p:cNvPr id="63" name="Picture 62">
                    <a:extLst>
                      <a:ext uri="{FF2B5EF4-FFF2-40B4-BE49-F238E27FC236}">
                        <a16:creationId xmlns:a16="http://schemas.microsoft.com/office/drawing/2014/main" id="{E8899CBC-6703-DE48-BCA6-ABE33008B9CB}"/>
                      </a:ext>
                    </a:extLst>
                  </p:cNvPr>
                  <p:cNvPicPr>
                    <a:picLocks noChangeAspect="1"/>
                  </p:cNvPicPr>
                  <p:nvPr/>
                </p:nvPicPr>
                <p:blipFill rotWithShape="1">
                  <a:blip r:embed="rId4" cstate="screen">
                    <a:alphaModFix amt="67000"/>
                    <a:extLst>
                      <a:ext uri="{28A0092B-C50C-407E-A947-70E740481C1C}">
                        <a14:useLocalDpi xmlns:a14="http://schemas.microsoft.com/office/drawing/2010/main"/>
                      </a:ext>
                    </a:extLst>
                  </a:blip>
                  <a:srcRect/>
                  <a:stretch/>
                </p:blipFill>
                <p:spPr>
                  <a:xfrm rot="10800000">
                    <a:off x="10445577" y="-16011"/>
                    <a:ext cx="1746420" cy="1226973"/>
                  </a:xfrm>
                  <a:prstGeom prst="rect">
                    <a:avLst/>
                  </a:prstGeom>
                </p:spPr>
              </p:pic>
              <p:pic>
                <p:nvPicPr>
                  <p:cNvPr id="64" name="Picture 63">
                    <a:extLst>
                      <a:ext uri="{FF2B5EF4-FFF2-40B4-BE49-F238E27FC236}">
                        <a16:creationId xmlns:a16="http://schemas.microsoft.com/office/drawing/2014/main" id="{A62D0EA6-3661-894F-8BCD-3D9778E5441A}"/>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1804990" y="445071"/>
                    <a:ext cx="126139" cy="127007"/>
                  </a:xfrm>
                  <a:prstGeom prst="rect">
                    <a:avLst/>
                  </a:prstGeom>
                </p:spPr>
              </p:pic>
              <p:pic>
                <p:nvPicPr>
                  <p:cNvPr id="65" name="Picture 64">
                    <a:extLst>
                      <a:ext uri="{FF2B5EF4-FFF2-40B4-BE49-F238E27FC236}">
                        <a16:creationId xmlns:a16="http://schemas.microsoft.com/office/drawing/2014/main" id="{C0934054-4B3C-254C-944C-B86F9C52E398}"/>
                      </a:ext>
                    </a:extLst>
                  </p:cNvPr>
                  <p:cNvPicPr>
                    <a:picLocks noChangeAspect="1"/>
                  </p:cNvPicPr>
                  <p:nvPr/>
                </p:nvPicPr>
                <p:blipFill>
                  <a:blip r:embed="rId6" cstate="screen">
                    <a:alphaModFix amt="59000"/>
                    <a:extLst>
                      <a:ext uri="{28A0092B-C50C-407E-A947-70E740481C1C}">
                        <a14:useLocalDpi xmlns:a14="http://schemas.microsoft.com/office/drawing/2010/main"/>
                      </a:ext>
                    </a:extLst>
                  </a:blip>
                  <a:stretch>
                    <a:fillRect/>
                  </a:stretch>
                </p:blipFill>
                <p:spPr>
                  <a:xfrm>
                    <a:off x="11653626" y="312322"/>
                    <a:ext cx="77581" cy="78114"/>
                  </a:xfrm>
                  <a:prstGeom prst="rect">
                    <a:avLst/>
                  </a:prstGeom>
                </p:spPr>
              </p:pic>
              <p:pic>
                <p:nvPicPr>
                  <p:cNvPr id="66" name="Picture 65">
                    <a:extLst>
                      <a:ext uri="{FF2B5EF4-FFF2-40B4-BE49-F238E27FC236}">
                        <a16:creationId xmlns:a16="http://schemas.microsoft.com/office/drawing/2014/main" id="{7E9A0405-9D07-3347-8B4E-C3D7F457CDB0}"/>
                      </a:ext>
                    </a:extLst>
                  </p:cNvPr>
                  <p:cNvPicPr>
                    <a:picLocks noChangeAspect="1"/>
                  </p:cNvPicPr>
                  <p:nvPr/>
                </p:nvPicPr>
                <p:blipFill>
                  <a:blip r:embed="rId7" cstate="screen">
                    <a:alphaModFix amt="59000"/>
                    <a:extLst>
                      <a:ext uri="{28A0092B-C50C-407E-A947-70E740481C1C}">
                        <a14:useLocalDpi xmlns:a14="http://schemas.microsoft.com/office/drawing/2010/main"/>
                      </a:ext>
                    </a:extLst>
                  </a:blip>
                  <a:stretch>
                    <a:fillRect/>
                  </a:stretch>
                </p:blipFill>
                <p:spPr>
                  <a:xfrm>
                    <a:off x="11571458" y="721420"/>
                    <a:ext cx="59864" cy="60276"/>
                  </a:xfrm>
                  <a:prstGeom prst="rect">
                    <a:avLst/>
                  </a:prstGeom>
                </p:spPr>
              </p:pic>
            </p:grpSp>
          </p:grpSp>
          <p:pic>
            <p:nvPicPr>
              <p:cNvPr id="58" name="Picture 57">
                <a:extLst>
                  <a:ext uri="{FF2B5EF4-FFF2-40B4-BE49-F238E27FC236}">
                    <a16:creationId xmlns:a16="http://schemas.microsoft.com/office/drawing/2014/main" id="{07D60158-A3A6-424E-9E1F-F4D88E0EDDC3}"/>
                  </a:ext>
                </a:extLst>
              </p:cNvPr>
              <p:cNvPicPr>
                <a:picLocks noChangeAspect="1"/>
              </p:cNvPicPr>
              <p:nvPr/>
            </p:nvPicPr>
            <p:blipFill>
              <a:blip r:embed="rId8">
                <a:alphaModFix amt="90000"/>
              </a:blip>
              <a:stretch>
                <a:fillRect/>
              </a:stretch>
            </p:blipFill>
            <p:spPr>
              <a:xfrm>
                <a:off x="459373" y="5557701"/>
                <a:ext cx="1526260" cy="1651363"/>
              </a:xfrm>
              <a:prstGeom prst="rect">
                <a:avLst/>
              </a:prstGeom>
            </p:spPr>
          </p:pic>
          <p:pic>
            <p:nvPicPr>
              <p:cNvPr id="59" name="Picture 58">
                <a:extLst>
                  <a:ext uri="{FF2B5EF4-FFF2-40B4-BE49-F238E27FC236}">
                    <a16:creationId xmlns:a16="http://schemas.microsoft.com/office/drawing/2014/main" id="{154DE7DD-EE36-4248-A52D-5EC72FF15DD1}"/>
                  </a:ext>
                </a:extLst>
              </p:cNvPr>
              <p:cNvPicPr>
                <a:picLocks noChangeAspect="1"/>
              </p:cNvPicPr>
              <p:nvPr/>
            </p:nvPicPr>
            <p:blipFill>
              <a:blip r:embed="rId8">
                <a:alphaModFix amt="81000"/>
              </a:blip>
              <a:stretch>
                <a:fillRect/>
              </a:stretch>
            </p:blipFill>
            <p:spPr>
              <a:xfrm>
                <a:off x="200791" y="5023583"/>
                <a:ext cx="566651" cy="613097"/>
              </a:xfrm>
              <a:prstGeom prst="rect">
                <a:avLst/>
              </a:prstGeom>
            </p:spPr>
          </p:pic>
          <p:pic>
            <p:nvPicPr>
              <p:cNvPr id="60" name="Picture 59">
                <a:extLst>
                  <a:ext uri="{FF2B5EF4-FFF2-40B4-BE49-F238E27FC236}">
                    <a16:creationId xmlns:a16="http://schemas.microsoft.com/office/drawing/2014/main" id="{456E6B84-8234-C949-B723-D7599C39951A}"/>
                  </a:ext>
                </a:extLst>
              </p:cNvPr>
              <p:cNvPicPr>
                <a:picLocks noChangeAspect="1"/>
              </p:cNvPicPr>
              <p:nvPr/>
            </p:nvPicPr>
            <p:blipFill>
              <a:blip r:embed="rId9">
                <a:alphaModFix amt="73000"/>
              </a:blip>
              <a:stretch>
                <a:fillRect/>
              </a:stretch>
            </p:blipFill>
            <p:spPr>
              <a:xfrm>
                <a:off x="2250821" y="5636680"/>
                <a:ext cx="384123" cy="415268"/>
              </a:xfrm>
              <a:prstGeom prst="rect">
                <a:avLst/>
              </a:prstGeom>
            </p:spPr>
          </p:pic>
        </p:grpSp>
      </p:grpSp>
      <p:pic>
        <p:nvPicPr>
          <p:cNvPr id="9" name="Esri Logo (white)">
            <a:extLst>
              <a:ext uri="{FF2B5EF4-FFF2-40B4-BE49-F238E27FC236}">
                <a16:creationId xmlns:a16="http://schemas.microsoft.com/office/drawing/2014/main" id="{C3F3808C-4AB0-324A-9750-25578D05388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059007" y="2489994"/>
            <a:ext cx="6073985" cy="1878011"/>
          </a:xfrm>
          <a:prstGeom prst="rect">
            <a:avLst/>
          </a:prstGeom>
        </p:spPr>
      </p:pic>
    </p:spTree>
    <p:extLst>
      <p:ext uri="{BB962C8B-B14F-4D97-AF65-F5344CB8AC3E}">
        <p14:creationId xmlns:p14="http://schemas.microsoft.com/office/powerpoint/2010/main" val="2058446079"/>
      </p:ext>
    </p:extLst>
  </p:cSld>
  <p:clrMapOvr>
    <a:masterClrMapping/>
  </p:clrMapOvr>
  <p:transition spd="med">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Group 35">
            <a:extLst>
              <a:ext uri="{FF2B5EF4-FFF2-40B4-BE49-F238E27FC236}">
                <a16:creationId xmlns:a16="http://schemas.microsoft.com/office/drawing/2014/main" id="{4AE84A1A-EF62-2D45-A477-737EC58BDDB1}"/>
              </a:ext>
            </a:extLst>
          </p:cNvPr>
          <p:cNvGrpSpPr/>
          <p:nvPr/>
        </p:nvGrpSpPr>
        <p:grpSpPr>
          <a:xfrm>
            <a:off x="-7429" y="0"/>
            <a:ext cx="12206856" cy="6885432"/>
            <a:chOff x="-7429" y="0"/>
            <a:chExt cx="12206856" cy="6885432"/>
          </a:xfrm>
        </p:grpSpPr>
        <p:sp>
          <p:nvSpPr>
            <p:cNvPr id="37" name="shading (lower right)">
              <a:extLst>
                <a:ext uri="{FF2B5EF4-FFF2-40B4-BE49-F238E27FC236}">
                  <a16:creationId xmlns:a16="http://schemas.microsoft.com/office/drawing/2014/main" id="{D67D2FE5-9F58-2747-9353-4CF06A846428}"/>
                </a:ext>
              </a:extLst>
            </p:cNvPr>
            <p:cNvSpPr/>
            <p:nvPr/>
          </p:nvSpPr>
          <p:spPr bwMode="auto">
            <a:xfrm>
              <a:off x="0" y="0"/>
              <a:ext cx="12199427" cy="6885432"/>
            </a:xfrm>
            <a:prstGeom prst="rect">
              <a:avLst/>
            </a:prstGeom>
            <a:gradFill flip="none" rotWithShape="1">
              <a:gsLst>
                <a:gs pos="13000">
                  <a:srgbClr val="0F228C"/>
                </a:gs>
                <a:gs pos="60000">
                  <a:srgbClr val="5825D1"/>
                </a:gs>
                <a:gs pos="0">
                  <a:srgbClr val="07157F"/>
                </a:gs>
              </a:gsLst>
              <a:lin ang="150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nvGrpSpPr>
            <p:cNvPr id="38" name="Group 37">
              <a:extLst>
                <a:ext uri="{FF2B5EF4-FFF2-40B4-BE49-F238E27FC236}">
                  <a16:creationId xmlns:a16="http://schemas.microsoft.com/office/drawing/2014/main" id="{9F1E05E7-DECA-B042-8DC1-C4BBD79AE247}"/>
                </a:ext>
              </a:extLst>
            </p:cNvPr>
            <p:cNvGrpSpPr/>
            <p:nvPr/>
          </p:nvGrpSpPr>
          <p:grpSpPr>
            <a:xfrm>
              <a:off x="0" y="0"/>
              <a:ext cx="12192000" cy="6858000"/>
              <a:chOff x="0" y="0"/>
              <a:chExt cx="12192000" cy="6858000"/>
            </a:xfrm>
          </p:grpSpPr>
          <p:grpSp>
            <p:nvGrpSpPr>
              <p:cNvPr id="40" name="Group 39" hidden="1">
                <a:extLst>
                  <a:ext uri="{FF2B5EF4-FFF2-40B4-BE49-F238E27FC236}">
                    <a16:creationId xmlns:a16="http://schemas.microsoft.com/office/drawing/2014/main" id="{BB2243A7-C8C1-5346-8924-D7FFF9AB06F4}"/>
                  </a:ext>
                </a:extLst>
              </p:cNvPr>
              <p:cNvGrpSpPr/>
              <p:nvPr/>
            </p:nvGrpSpPr>
            <p:grpSpPr>
              <a:xfrm>
                <a:off x="0" y="0"/>
                <a:ext cx="12192000" cy="6858000"/>
                <a:chOff x="0" y="0"/>
                <a:chExt cx="12192000" cy="6858000"/>
              </a:xfrm>
            </p:grpSpPr>
            <p:sp>
              <p:nvSpPr>
                <p:cNvPr id="58" name="Rectangle 57">
                  <a:extLst>
                    <a:ext uri="{FF2B5EF4-FFF2-40B4-BE49-F238E27FC236}">
                      <a16:creationId xmlns:a16="http://schemas.microsoft.com/office/drawing/2014/main" id="{4D9C02E8-5C02-7D41-89B6-3B2E0348C6B6}"/>
                    </a:ext>
                  </a:extLst>
                </p:cNvPr>
                <p:cNvSpPr/>
                <p:nvPr/>
              </p:nvSpPr>
              <p:spPr bwMode="auto">
                <a:xfrm>
                  <a:off x="0" y="0"/>
                  <a:ext cx="12192000" cy="6858000"/>
                </a:xfrm>
                <a:prstGeom prst="rect">
                  <a:avLst/>
                </a:prstGeom>
                <a:gradFill>
                  <a:gsLst>
                    <a:gs pos="35000">
                      <a:srgbClr val="143F95"/>
                    </a:gs>
                    <a:gs pos="82000">
                      <a:srgbClr val="0E53C1"/>
                    </a:gs>
                    <a:gs pos="7000">
                      <a:srgbClr val="1E3073"/>
                    </a:gs>
                  </a:gsLst>
                  <a:path path="circle">
                    <a:fillToRect t="100000" r="100000"/>
                  </a:path>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59" name="Picture 58">
                  <a:extLst>
                    <a:ext uri="{FF2B5EF4-FFF2-40B4-BE49-F238E27FC236}">
                      <a16:creationId xmlns:a16="http://schemas.microsoft.com/office/drawing/2014/main" id="{73887235-BFE9-B64D-AC7E-26E9A9047D2D}"/>
                    </a:ext>
                  </a:extLst>
                </p:cNvPr>
                <p:cNvPicPr>
                  <a:picLocks noChangeAspect="1"/>
                </p:cNvPicPr>
                <p:nvPr/>
              </p:nvPicPr>
              <p:blipFill rotWithShape="1">
                <a:blip r:embed="rId3" cstate="screen">
                  <a:duotone>
                    <a:prstClr val="black"/>
                    <a:schemeClr val="accent4">
                      <a:tint val="45000"/>
                      <a:satMod val="400000"/>
                    </a:schemeClr>
                  </a:duotone>
                  <a:alphaModFix amt="41000"/>
                  <a:extLst>
                    <a:ext uri="{28A0092B-C50C-407E-A947-70E740481C1C}">
                      <a14:useLocalDpi xmlns:a14="http://schemas.microsoft.com/office/drawing/2010/main"/>
                    </a:ext>
                  </a:extLst>
                </a:blip>
                <a:srcRect/>
                <a:stretch/>
              </p:blipFill>
              <p:spPr>
                <a:xfrm>
                  <a:off x="9021" y="4810991"/>
                  <a:ext cx="2930236" cy="2047009"/>
                </a:xfrm>
                <a:prstGeom prst="rect">
                  <a:avLst/>
                </a:prstGeom>
              </p:spPr>
            </p:pic>
          </p:grpSp>
          <p:grpSp>
            <p:nvGrpSpPr>
              <p:cNvPr id="41" name="Group 40">
                <a:extLst>
                  <a:ext uri="{FF2B5EF4-FFF2-40B4-BE49-F238E27FC236}">
                    <a16:creationId xmlns:a16="http://schemas.microsoft.com/office/drawing/2014/main" id="{FD06D0A6-BAF0-6743-B641-2F5586B007DA}"/>
                  </a:ext>
                </a:extLst>
              </p:cNvPr>
              <p:cNvGrpSpPr/>
              <p:nvPr/>
            </p:nvGrpSpPr>
            <p:grpSpPr>
              <a:xfrm>
                <a:off x="208303" y="146055"/>
                <a:ext cx="11731071" cy="6595922"/>
                <a:chOff x="208303" y="146055"/>
                <a:chExt cx="11731071" cy="6595922"/>
              </a:xfrm>
            </p:grpSpPr>
            <p:grpSp>
              <p:nvGrpSpPr>
                <p:cNvPr id="42" name="Group 41">
                  <a:extLst>
                    <a:ext uri="{FF2B5EF4-FFF2-40B4-BE49-F238E27FC236}">
                      <a16:creationId xmlns:a16="http://schemas.microsoft.com/office/drawing/2014/main" id="{4B966EEE-C7A2-B64F-BE88-AF8E51B81DD6}"/>
                    </a:ext>
                  </a:extLst>
                </p:cNvPr>
                <p:cNvGrpSpPr/>
                <p:nvPr/>
              </p:nvGrpSpPr>
              <p:grpSpPr>
                <a:xfrm>
                  <a:off x="11604987" y="146055"/>
                  <a:ext cx="334387" cy="435843"/>
                  <a:chOff x="11604987" y="146055"/>
                  <a:chExt cx="334387" cy="435843"/>
                </a:xfrm>
              </p:grpSpPr>
              <p:grpSp>
                <p:nvGrpSpPr>
                  <p:cNvPr id="50" name="Group 49">
                    <a:extLst>
                      <a:ext uri="{FF2B5EF4-FFF2-40B4-BE49-F238E27FC236}">
                        <a16:creationId xmlns:a16="http://schemas.microsoft.com/office/drawing/2014/main" id="{3BF8E8D8-0EF7-674D-9834-B54200706219}"/>
                      </a:ext>
                    </a:extLst>
                  </p:cNvPr>
                  <p:cNvGrpSpPr>
                    <a:grpSpLocks noChangeAspect="1"/>
                  </p:cNvGrpSpPr>
                  <p:nvPr/>
                </p:nvGrpSpPr>
                <p:grpSpPr>
                  <a:xfrm>
                    <a:off x="11770125" y="399018"/>
                    <a:ext cx="169249" cy="182880"/>
                    <a:chOff x="7310041" y="760941"/>
                    <a:chExt cx="1043386" cy="1127422"/>
                  </a:xfrm>
                </p:grpSpPr>
                <p:sp>
                  <p:nvSpPr>
                    <p:cNvPr id="55" name="Freeform 54">
                      <a:extLst>
                        <a:ext uri="{FF2B5EF4-FFF2-40B4-BE49-F238E27FC236}">
                          <a16:creationId xmlns:a16="http://schemas.microsoft.com/office/drawing/2014/main" id="{B2F2FDA2-B798-5C4B-8063-CDB24C7D21DE}"/>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56" name="Rectangle 55">
                      <a:extLst>
                        <a:ext uri="{FF2B5EF4-FFF2-40B4-BE49-F238E27FC236}">
                          <a16:creationId xmlns:a16="http://schemas.microsoft.com/office/drawing/2014/main" id="{CB501EAB-72D9-8A40-894C-75A03C9F9E4A}"/>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57" name="Rectangle 56">
                      <a:extLst>
                        <a:ext uri="{FF2B5EF4-FFF2-40B4-BE49-F238E27FC236}">
                          <a16:creationId xmlns:a16="http://schemas.microsoft.com/office/drawing/2014/main" id="{E582600D-446A-4740-8F75-24C26AC4CD74}"/>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grpSp>
                <p:nvGrpSpPr>
                  <p:cNvPr id="51" name="Group 50">
                    <a:extLst>
                      <a:ext uri="{FF2B5EF4-FFF2-40B4-BE49-F238E27FC236}">
                        <a16:creationId xmlns:a16="http://schemas.microsoft.com/office/drawing/2014/main" id="{91E9424C-E834-FF41-A330-C972E461031D}"/>
                      </a:ext>
                    </a:extLst>
                  </p:cNvPr>
                  <p:cNvGrpSpPr>
                    <a:grpSpLocks noChangeAspect="1"/>
                  </p:cNvGrpSpPr>
                  <p:nvPr/>
                </p:nvGrpSpPr>
                <p:grpSpPr>
                  <a:xfrm>
                    <a:off x="11604987" y="146055"/>
                    <a:ext cx="73152" cy="73152"/>
                    <a:chOff x="7310041" y="760941"/>
                    <a:chExt cx="1043386" cy="1127422"/>
                  </a:xfrm>
                </p:grpSpPr>
                <p:sp>
                  <p:nvSpPr>
                    <p:cNvPr id="52" name="Freeform 51">
                      <a:extLst>
                        <a:ext uri="{FF2B5EF4-FFF2-40B4-BE49-F238E27FC236}">
                          <a16:creationId xmlns:a16="http://schemas.microsoft.com/office/drawing/2014/main" id="{73213F64-C21C-8B40-9D59-0AFD9FFDC97D}"/>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53" name="Rectangle 52">
                      <a:extLst>
                        <a:ext uri="{FF2B5EF4-FFF2-40B4-BE49-F238E27FC236}">
                          <a16:creationId xmlns:a16="http://schemas.microsoft.com/office/drawing/2014/main" id="{87A77C48-A65E-084D-BF85-8B1819F1F2A1}"/>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54" name="Rectangle 53">
                      <a:extLst>
                        <a:ext uri="{FF2B5EF4-FFF2-40B4-BE49-F238E27FC236}">
                          <a16:creationId xmlns:a16="http://schemas.microsoft.com/office/drawing/2014/main" id="{4C6C11AC-FF71-2C4E-B3BE-5379937908EE}"/>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grpSp>
            <p:grpSp>
              <p:nvGrpSpPr>
                <p:cNvPr id="43" name="Group 42">
                  <a:extLst>
                    <a:ext uri="{FF2B5EF4-FFF2-40B4-BE49-F238E27FC236}">
                      <a16:creationId xmlns:a16="http://schemas.microsoft.com/office/drawing/2014/main" id="{2ED173C1-4B94-EA49-A693-AF4BC49FD1C1}"/>
                    </a:ext>
                  </a:extLst>
                </p:cNvPr>
                <p:cNvGrpSpPr/>
                <p:nvPr/>
              </p:nvGrpSpPr>
              <p:grpSpPr>
                <a:xfrm>
                  <a:off x="208303" y="5787704"/>
                  <a:ext cx="437544" cy="389381"/>
                  <a:chOff x="9178262" y="1315181"/>
                  <a:chExt cx="437544" cy="389381"/>
                </a:xfrm>
              </p:grpSpPr>
              <p:pic>
                <p:nvPicPr>
                  <p:cNvPr id="48" name="Picture 47">
                    <a:extLst>
                      <a:ext uri="{FF2B5EF4-FFF2-40B4-BE49-F238E27FC236}">
                        <a16:creationId xmlns:a16="http://schemas.microsoft.com/office/drawing/2014/main" id="{608F5BAC-49FE-8946-893A-23E9EA5390D7}"/>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9445759" y="1521682"/>
                    <a:ext cx="170047" cy="182880"/>
                  </a:xfrm>
                  <a:prstGeom prst="rect">
                    <a:avLst/>
                  </a:prstGeom>
                </p:spPr>
              </p:pic>
              <p:pic>
                <p:nvPicPr>
                  <p:cNvPr id="49" name="Picture 48">
                    <a:extLst>
                      <a:ext uri="{FF2B5EF4-FFF2-40B4-BE49-F238E27FC236}">
                        <a16:creationId xmlns:a16="http://schemas.microsoft.com/office/drawing/2014/main" id="{55F662DD-E388-B744-874F-059FF6AC6D70}"/>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9178262" y="1315181"/>
                    <a:ext cx="85024" cy="91440"/>
                  </a:xfrm>
                  <a:prstGeom prst="rect">
                    <a:avLst/>
                  </a:prstGeom>
                </p:spPr>
              </p:pic>
            </p:grpSp>
            <p:grpSp>
              <p:nvGrpSpPr>
                <p:cNvPr id="44" name="Group 43">
                  <a:extLst>
                    <a:ext uri="{FF2B5EF4-FFF2-40B4-BE49-F238E27FC236}">
                      <a16:creationId xmlns:a16="http://schemas.microsoft.com/office/drawing/2014/main" id="{C0CD731A-1E4C-AD45-A257-271661CE59EA}"/>
                    </a:ext>
                  </a:extLst>
                </p:cNvPr>
                <p:cNvGrpSpPr/>
                <p:nvPr/>
              </p:nvGrpSpPr>
              <p:grpSpPr>
                <a:xfrm>
                  <a:off x="250899" y="6421937"/>
                  <a:ext cx="669934" cy="274320"/>
                  <a:chOff x="9445759" y="1430242"/>
                  <a:chExt cx="669934" cy="274320"/>
                </a:xfrm>
              </p:grpSpPr>
              <p:pic>
                <p:nvPicPr>
                  <p:cNvPr id="46" name="Picture 45">
                    <a:extLst>
                      <a:ext uri="{FF2B5EF4-FFF2-40B4-BE49-F238E27FC236}">
                        <a16:creationId xmlns:a16="http://schemas.microsoft.com/office/drawing/2014/main" id="{8FBF9F3A-15FA-DA44-AF24-ECE3F4FB9099}"/>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9445759" y="1521682"/>
                    <a:ext cx="170047" cy="182880"/>
                  </a:xfrm>
                  <a:prstGeom prst="rect">
                    <a:avLst/>
                  </a:prstGeom>
                </p:spPr>
              </p:pic>
              <p:pic>
                <p:nvPicPr>
                  <p:cNvPr id="47" name="Picture 46">
                    <a:extLst>
                      <a:ext uri="{FF2B5EF4-FFF2-40B4-BE49-F238E27FC236}">
                        <a16:creationId xmlns:a16="http://schemas.microsoft.com/office/drawing/2014/main" id="{89540C8D-1EB6-804E-8815-DDC6C363C6E4}"/>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0030669" y="1430242"/>
                    <a:ext cx="85024" cy="91440"/>
                  </a:xfrm>
                  <a:prstGeom prst="rect">
                    <a:avLst/>
                  </a:prstGeom>
                </p:spPr>
              </p:pic>
            </p:grpSp>
            <p:pic>
              <p:nvPicPr>
                <p:cNvPr id="45" name="Picture 44">
                  <a:extLst>
                    <a:ext uri="{FF2B5EF4-FFF2-40B4-BE49-F238E27FC236}">
                      <a16:creationId xmlns:a16="http://schemas.microsoft.com/office/drawing/2014/main" id="{64C6E709-EBA4-D244-8EF1-DE8DF513C88F}"/>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118384" y="6650537"/>
                  <a:ext cx="85024" cy="91440"/>
                </a:xfrm>
                <a:prstGeom prst="rect">
                  <a:avLst/>
                </a:prstGeom>
              </p:spPr>
            </p:pic>
          </p:grpSp>
        </p:grpSp>
        <p:pic>
          <p:nvPicPr>
            <p:cNvPr id="39" name="Picture 38">
              <a:extLst>
                <a:ext uri="{FF2B5EF4-FFF2-40B4-BE49-F238E27FC236}">
                  <a16:creationId xmlns:a16="http://schemas.microsoft.com/office/drawing/2014/main" id="{460D1EE8-F3F8-6444-A8BC-0C032735C118}"/>
                </a:ext>
              </a:extLst>
            </p:cNvPr>
            <p:cNvPicPr>
              <a:picLocks noChangeAspect="1"/>
            </p:cNvPicPr>
            <p:nvPr/>
          </p:nvPicPr>
          <p:blipFill rotWithShape="1">
            <a:blip r:embed="rId6" cstate="screen">
              <a:alphaModFix amt="67000"/>
              <a:extLst>
                <a:ext uri="{28A0092B-C50C-407E-A947-70E740481C1C}">
                  <a14:useLocalDpi xmlns:a14="http://schemas.microsoft.com/office/drawing/2010/main"/>
                </a:ext>
              </a:extLst>
            </a:blip>
            <a:srcRect t="-58345"/>
            <a:stretch/>
          </p:blipFill>
          <p:spPr>
            <a:xfrm>
              <a:off x="-7429" y="5029200"/>
              <a:ext cx="3162521" cy="1849829"/>
            </a:xfrm>
            <a:prstGeom prst="rect">
              <a:avLst/>
            </a:prstGeom>
          </p:spPr>
        </p:pic>
      </p:grpSp>
      <p:pic>
        <p:nvPicPr>
          <p:cNvPr id="6" name="Picture 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13066" y="-1158164"/>
            <a:ext cx="12991846" cy="9743885"/>
          </a:xfrm>
          <a:prstGeom prst="rect">
            <a:avLst/>
          </a:prstGeom>
        </p:spPr>
      </p:pic>
      <p:sp>
        <p:nvSpPr>
          <p:cNvPr id="7" name="Title 1"/>
          <p:cNvSpPr txBox="1">
            <a:spLocks/>
          </p:cNvSpPr>
          <p:nvPr/>
        </p:nvSpPr>
        <p:spPr>
          <a:xfrm>
            <a:off x="313066" y="266464"/>
            <a:ext cx="4303906" cy="1538883"/>
          </a:xfrm>
          <a:prstGeom prst="rect">
            <a:avLst/>
          </a:prstGeom>
          <a:noFill/>
        </p:spPr>
        <p:txBody>
          <a:bodyPr vert="horz" wrap="square" lIns="0" tIns="0" rIns="0" bIns="0" rtlCol="0" anchor="t">
            <a:spAutoFit/>
          </a:bodyPr>
          <a:lstStyle>
            <a:lvl1pPr algn="ctr" defTabSz="457200" rtl="0" eaLnBrk="1" latinLnBrk="0" hangingPunct="1">
              <a:lnSpc>
                <a:spcPct val="100000"/>
              </a:lnSpc>
              <a:spcBef>
                <a:spcPct val="0"/>
              </a:spcBef>
              <a:buNone/>
              <a:defRPr sz="2400" b="1" kern="1200">
                <a:solidFill>
                  <a:schemeClr val="tx1"/>
                </a:solidFill>
                <a:latin typeface="+mj-lt"/>
                <a:ea typeface="+mj-ea"/>
                <a:cs typeface="Arial"/>
              </a:defRPr>
            </a:lvl1pPr>
          </a:lstStyle>
          <a:p>
            <a:pPr algn="l">
              <a:lnSpc>
                <a:spcPts val="6000"/>
              </a:lnSpc>
              <a:spcBef>
                <a:spcPts val="0"/>
              </a:spcBef>
            </a:pPr>
            <a:r>
              <a:rPr lang="en-GB" sz="4800" dirty="0"/>
              <a:t>Why another language?</a:t>
            </a:r>
            <a:endParaRPr lang="en-US" sz="2000" dirty="0"/>
          </a:p>
        </p:txBody>
      </p:sp>
    </p:spTree>
    <p:extLst>
      <p:ext uri="{BB962C8B-B14F-4D97-AF65-F5344CB8AC3E}">
        <p14:creationId xmlns:p14="http://schemas.microsoft.com/office/powerpoint/2010/main" val="2043632398"/>
      </p:ext>
    </p:extLst>
  </p:cSld>
  <p:clrMapOvr>
    <a:masterClrMapping/>
  </p:clrMapOvr>
  <p:transition spd="med">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6" name="Group 145">
            <a:extLst>
              <a:ext uri="{FF2B5EF4-FFF2-40B4-BE49-F238E27FC236}">
                <a16:creationId xmlns:a16="http://schemas.microsoft.com/office/drawing/2014/main" id="{12D076CC-EC68-9A41-800D-3BD179BB78BA}"/>
              </a:ext>
            </a:extLst>
          </p:cNvPr>
          <p:cNvGrpSpPr/>
          <p:nvPr/>
        </p:nvGrpSpPr>
        <p:grpSpPr>
          <a:xfrm>
            <a:off x="-7429" y="0"/>
            <a:ext cx="12206856" cy="6885432"/>
            <a:chOff x="-7429" y="0"/>
            <a:chExt cx="12206856" cy="6885432"/>
          </a:xfrm>
        </p:grpSpPr>
        <p:sp>
          <p:nvSpPr>
            <p:cNvPr id="147" name="shading (lower right)">
              <a:extLst>
                <a:ext uri="{FF2B5EF4-FFF2-40B4-BE49-F238E27FC236}">
                  <a16:creationId xmlns:a16="http://schemas.microsoft.com/office/drawing/2014/main" id="{4C3D8944-D29C-274B-BE8C-E31D5493ED6E}"/>
                </a:ext>
              </a:extLst>
            </p:cNvPr>
            <p:cNvSpPr/>
            <p:nvPr/>
          </p:nvSpPr>
          <p:spPr bwMode="auto">
            <a:xfrm>
              <a:off x="0" y="0"/>
              <a:ext cx="12199427" cy="6885432"/>
            </a:xfrm>
            <a:prstGeom prst="rect">
              <a:avLst/>
            </a:prstGeom>
            <a:gradFill flip="none" rotWithShape="1">
              <a:gsLst>
                <a:gs pos="13000">
                  <a:srgbClr val="0F228C"/>
                </a:gs>
                <a:gs pos="60000">
                  <a:srgbClr val="5825D1"/>
                </a:gs>
                <a:gs pos="0">
                  <a:srgbClr val="07157F"/>
                </a:gs>
              </a:gsLst>
              <a:lin ang="150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nvGrpSpPr>
            <p:cNvPr id="148" name="Group 147">
              <a:extLst>
                <a:ext uri="{FF2B5EF4-FFF2-40B4-BE49-F238E27FC236}">
                  <a16:creationId xmlns:a16="http://schemas.microsoft.com/office/drawing/2014/main" id="{EAAE6277-44E6-D84B-9FDC-B1D2E9271C2B}"/>
                </a:ext>
              </a:extLst>
            </p:cNvPr>
            <p:cNvGrpSpPr/>
            <p:nvPr/>
          </p:nvGrpSpPr>
          <p:grpSpPr>
            <a:xfrm>
              <a:off x="0" y="0"/>
              <a:ext cx="12192000" cy="6858000"/>
              <a:chOff x="0" y="0"/>
              <a:chExt cx="12192000" cy="6858000"/>
            </a:xfrm>
          </p:grpSpPr>
          <p:grpSp>
            <p:nvGrpSpPr>
              <p:cNvPr id="150" name="Group 149" hidden="1">
                <a:extLst>
                  <a:ext uri="{FF2B5EF4-FFF2-40B4-BE49-F238E27FC236}">
                    <a16:creationId xmlns:a16="http://schemas.microsoft.com/office/drawing/2014/main" id="{AD9890CC-2F2B-7E42-ACA6-660A3CC2CD30}"/>
                  </a:ext>
                </a:extLst>
              </p:cNvPr>
              <p:cNvGrpSpPr/>
              <p:nvPr/>
            </p:nvGrpSpPr>
            <p:grpSpPr>
              <a:xfrm>
                <a:off x="0" y="0"/>
                <a:ext cx="12192000" cy="6858000"/>
                <a:chOff x="0" y="0"/>
                <a:chExt cx="12192000" cy="6858000"/>
              </a:xfrm>
            </p:grpSpPr>
            <p:sp>
              <p:nvSpPr>
                <p:cNvPr id="168" name="Rectangle 167">
                  <a:extLst>
                    <a:ext uri="{FF2B5EF4-FFF2-40B4-BE49-F238E27FC236}">
                      <a16:creationId xmlns:a16="http://schemas.microsoft.com/office/drawing/2014/main" id="{82DF166C-4F1E-964F-8D62-4301FB6FC058}"/>
                    </a:ext>
                  </a:extLst>
                </p:cNvPr>
                <p:cNvSpPr/>
                <p:nvPr/>
              </p:nvSpPr>
              <p:spPr bwMode="auto">
                <a:xfrm>
                  <a:off x="0" y="0"/>
                  <a:ext cx="12192000" cy="6858000"/>
                </a:xfrm>
                <a:prstGeom prst="rect">
                  <a:avLst/>
                </a:prstGeom>
                <a:gradFill>
                  <a:gsLst>
                    <a:gs pos="35000">
                      <a:srgbClr val="143F95"/>
                    </a:gs>
                    <a:gs pos="82000">
                      <a:srgbClr val="0E53C1"/>
                    </a:gs>
                    <a:gs pos="7000">
                      <a:srgbClr val="1E3073"/>
                    </a:gs>
                  </a:gsLst>
                  <a:path path="circle">
                    <a:fillToRect t="100000" r="100000"/>
                  </a:path>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169" name="Picture 168">
                  <a:extLst>
                    <a:ext uri="{FF2B5EF4-FFF2-40B4-BE49-F238E27FC236}">
                      <a16:creationId xmlns:a16="http://schemas.microsoft.com/office/drawing/2014/main" id="{799893CA-42B6-6748-B858-2ED64FA65294}"/>
                    </a:ext>
                  </a:extLst>
                </p:cNvPr>
                <p:cNvPicPr>
                  <a:picLocks noChangeAspect="1"/>
                </p:cNvPicPr>
                <p:nvPr/>
              </p:nvPicPr>
              <p:blipFill rotWithShape="1">
                <a:blip r:embed="rId3" cstate="screen">
                  <a:duotone>
                    <a:prstClr val="black"/>
                    <a:schemeClr val="accent4">
                      <a:tint val="45000"/>
                      <a:satMod val="400000"/>
                    </a:schemeClr>
                  </a:duotone>
                  <a:alphaModFix amt="41000"/>
                  <a:extLst>
                    <a:ext uri="{28A0092B-C50C-407E-A947-70E740481C1C}">
                      <a14:useLocalDpi xmlns:a14="http://schemas.microsoft.com/office/drawing/2010/main"/>
                    </a:ext>
                  </a:extLst>
                </a:blip>
                <a:srcRect/>
                <a:stretch/>
              </p:blipFill>
              <p:spPr>
                <a:xfrm>
                  <a:off x="9021" y="4810991"/>
                  <a:ext cx="2930236" cy="2047009"/>
                </a:xfrm>
                <a:prstGeom prst="rect">
                  <a:avLst/>
                </a:prstGeom>
              </p:spPr>
            </p:pic>
          </p:grpSp>
          <p:grpSp>
            <p:nvGrpSpPr>
              <p:cNvPr id="151" name="Group 150">
                <a:extLst>
                  <a:ext uri="{FF2B5EF4-FFF2-40B4-BE49-F238E27FC236}">
                    <a16:creationId xmlns:a16="http://schemas.microsoft.com/office/drawing/2014/main" id="{6558F6B4-1647-4D41-8FB8-4A8AD73171AE}"/>
                  </a:ext>
                </a:extLst>
              </p:cNvPr>
              <p:cNvGrpSpPr/>
              <p:nvPr/>
            </p:nvGrpSpPr>
            <p:grpSpPr>
              <a:xfrm>
                <a:off x="208303" y="146055"/>
                <a:ext cx="11731071" cy="6595922"/>
                <a:chOff x="208303" y="146055"/>
                <a:chExt cx="11731071" cy="6595922"/>
              </a:xfrm>
            </p:grpSpPr>
            <p:grpSp>
              <p:nvGrpSpPr>
                <p:cNvPr id="152" name="Group 151">
                  <a:extLst>
                    <a:ext uri="{FF2B5EF4-FFF2-40B4-BE49-F238E27FC236}">
                      <a16:creationId xmlns:a16="http://schemas.microsoft.com/office/drawing/2014/main" id="{6E1BA351-CAEC-D347-B57C-2FE94667E3F2}"/>
                    </a:ext>
                  </a:extLst>
                </p:cNvPr>
                <p:cNvGrpSpPr/>
                <p:nvPr/>
              </p:nvGrpSpPr>
              <p:grpSpPr>
                <a:xfrm>
                  <a:off x="11604987" y="146055"/>
                  <a:ext cx="334387" cy="435843"/>
                  <a:chOff x="11604987" y="146055"/>
                  <a:chExt cx="334387" cy="435843"/>
                </a:xfrm>
              </p:grpSpPr>
              <p:grpSp>
                <p:nvGrpSpPr>
                  <p:cNvPr id="160" name="Group 159">
                    <a:extLst>
                      <a:ext uri="{FF2B5EF4-FFF2-40B4-BE49-F238E27FC236}">
                        <a16:creationId xmlns:a16="http://schemas.microsoft.com/office/drawing/2014/main" id="{CE33FEA4-04BB-8548-8E26-58DADF88AAA2}"/>
                      </a:ext>
                    </a:extLst>
                  </p:cNvPr>
                  <p:cNvGrpSpPr>
                    <a:grpSpLocks noChangeAspect="1"/>
                  </p:cNvGrpSpPr>
                  <p:nvPr/>
                </p:nvGrpSpPr>
                <p:grpSpPr>
                  <a:xfrm>
                    <a:off x="11770125" y="399018"/>
                    <a:ext cx="169249" cy="182880"/>
                    <a:chOff x="7310041" y="760941"/>
                    <a:chExt cx="1043386" cy="1127422"/>
                  </a:xfrm>
                </p:grpSpPr>
                <p:sp>
                  <p:nvSpPr>
                    <p:cNvPr id="165" name="Freeform 164">
                      <a:extLst>
                        <a:ext uri="{FF2B5EF4-FFF2-40B4-BE49-F238E27FC236}">
                          <a16:creationId xmlns:a16="http://schemas.microsoft.com/office/drawing/2014/main" id="{F89F7913-F25C-1045-9CF2-B88EAD05C9F2}"/>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66" name="Rectangle 165">
                      <a:extLst>
                        <a:ext uri="{FF2B5EF4-FFF2-40B4-BE49-F238E27FC236}">
                          <a16:creationId xmlns:a16="http://schemas.microsoft.com/office/drawing/2014/main" id="{67ECB429-F920-5048-B17D-00128855BD0D}"/>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67" name="Rectangle 166">
                      <a:extLst>
                        <a:ext uri="{FF2B5EF4-FFF2-40B4-BE49-F238E27FC236}">
                          <a16:creationId xmlns:a16="http://schemas.microsoft.com/office/drawing/2014/main" id="{0CFE9CC3-0DA4-5144-AECB-B0C0385591FB}"/>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grpSp>
                <p:nvGrpSpPr>
                  <p:cNvPr id="161" name="Group 160">
                    <a:extLst>
                      <a:ext uri="{FF2B5EF4-FFF2-40B4-BE49-F238E27FC236}">
                        <a16:creationId xmlns:a16="http://schemas.microsoft.com/office/drawing/2014/main" id="{E16B2A17-AD61-7A4F-AD52-AC298FFFD064}"/>
                      </a:ext>
                    </a:extLst>
                  </p:cNvPr>
                  <p:cNvGrpSpPr>
                    <a:grpSpLocks noChangeAspect="1"/>
                  </p:cNvGrpSpPr>
                  <p:nvPr/>
                </p:nvGrpSpPr>
                <p:grpSpPr>
                  <a:xfrm>
                    <a:off x="11604987" y="146055"/>
                    <a:ext cx="73152" cy="73152"/>
                    <a:chOff x="7310041" y="760941"/>
                    <a:chExt cx="1043386" cy="1127422"/>
                  </a:xfrm>
                </p:grpSpPr>
                <p:sp>
                  <p:nvSpPr>
                    <p:cNvPr id="162" name="Freeform 161">
                      <a:extLst>
                        <a:ext uri="{FF2B5EF4-FFF2-40B4-BE49-F238E27FC236}">
                          <a16:creationId xmlns:a16="http://schemas.microsoft.com/office/drawing/2014/main" id="{42B0AD85-0AD1-6B49-9BB5-EF86203D54EC}"/>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63" name="Rectangle 162">
                      <a:extLst>
                        <a:ext uri="{FF2B5EF4-FFF2-40B4-BE49-F238E27FC236}">
                          <a16:creationId xmlns:a16="http://schemas.microsoft.com/office/drawing/2014/main" id="{86F0E1F8-F828-654B-BDBE-84B2985AAEC6}"/>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64" name="Rectangle 163">
                      <a:extLst>
                        <a:ext uri="{FF2B5EF4-FFF2-40B4-BE49-F238E27FC236}">
                          <a16:creationId xmlns:a16="http://schemas.microsoft.com/office/drawing/2014/main" id="{8DC8AA16-796C-1B4C-AA77-FAA69E7BED4E}"/>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grpSp>
            <p:grpSp>
              <p:nvGrpSpPr>
                <p:cNvPr id="153" name="Group 152">
                  <a:extLst>
                    <a:ext uri="{FF2B5EF4-FFF2-40B4-BE49-F238E27FC236}">
                      <a16:creationId xmlns:a16="http://schemas.microsoft.com/office/drawing/2014/main" id="{7522FD53-BDB5-BD47-9376-DC81EAAB9B14}"/>
                    </a:ext>
                  </a:extLst>
                </p:cNvPr>
                <p:cNvGrpSpPr/>
                <p:nvPr/>
              </p:nvGrpSpPr>
              <p:grpSpPr>
                <a:xfrm>
                  <a:off x="208303" y="5787704"/>
                  <a:ext cx="437544" cy="389381"/>
                  <a:chOff x="9178262" y="1315181"/>
                  <a:chExt cx="437544" cy="389381"/>
                </a:xfrm>
              </p:grpSpPr>
              <p:pic>
                <p:nvPicPr>
                  <p:cNvPr id="158" name="Picture 157">
                    <a:extLst>
                      <a:ext uri="{FF2B5EF4-FFF2-40B4-BE49-F238E27FC236}">
                        <a16:creationId xmlns:a16="http://schemas.microsoft.com/office/drawing/2014/main" id="{69D56917-0DA0-984D-A719-9EDFAA1052BD}"/>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9445759" y="1521682"/>
                    <a:ext cx="170047" cy="182880"/>
                  </a:xfrm>
                  <a:prstGeom prst="rect">
                    <a:avLst/>
                  </a:prstGeom>
                </p:spPr>
              </p:pic>
              <p:pic>
                <p:nvPicPr>
                  <p:cNvPr id="159" name="Picture 158">
                    <a:extLst>
                      <a:ext uri="{FF2B5EF4-FFF2-40B4-BE49-F238E27FC236}">
                        <a16:creationId xmlns:a16="http://schemas.microsoft.com/office/drawing/2014/main" id="{C5828BE7-9A3B-C442-8143-2A41F7CED9A8}"/>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9178262" y="1315181"/>
                    <a:ext cx="85024" cy="91440"/>
                  </a:xfrm>
                  <a:prstGeom prst="rect">
                    <a:avLst/>
                  </a:prstGeom>
                </p:spPr>
              </p:pic>
            </p:grpSp>
            <p:grpSp>
              <p:nvGrpSpPr>
                <p:cNvPr id="154" name="Group 153">
                  <a:extLst>
                    <a:ext uri="{FF2B5EF4-FFF2-40B4-BE49-F238E27FC236}">
                      <a16:creationId xmlns:a16="http://schemas.microsoft.com/office/drawing/2014/main" id="{0799C94A-108F-154B-9E78-DCBA3363E126}"/>
                    </a:ext>
                  </a:extLst>
                </p:cNvPr>
                <p:cNvGrpSpPr/>
                <p:nvPr/>
              </p:nvGrpSpPr>
              <p:grpSpPr>
                <a:xfrm>
                  <a:off x="250899" y="6421937"/>
                  <a:ext cx="669934" cy="274320"/>
                  <a:chOff x="9445759" y="1430242"/>
                  <a:chExt cx="669934" cy="274320"/>
                </a:xfrm>
              </p:grpSpPr>
              <p:pic>
                <p:nvPicPr>
                  <p:cNvPr id="156" name="Picture 155">
                    <a:extLst>
                      <a:ext uri="{FF2B5EF4-FFF2-40B4-BE49-F238E27FC236}">
                        <a16:creationId xmlns:a16="http://schemas.microsoft.com/office/drawing/2014/main" id="{9A6C894A-EA21-724E-B6A6-F0809307393A}"/>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9445759" y="1521682"/>
                    <a:ext cx="170047" cy="182880"/>
                  </a:xfrm>
                  <a:prstGeom prst="rect">
                    <a:avLst/>
                  </a:prstGeom>
                </p:spPr>
              </p:pic>
              <p:pic>
                <p:nvPicPr>
                  <p:cNvPr id="157" name="Picture 156">
                    <a:extLst>
                      <a:ext uri="{FF2B5EF4-FFF2-40B4-BE49-F238E27FC236}">
                        <a16:creationId xmlns:a16="http://schemas.microsoft.com/office/drawing/2014/main" id="{AE8C30BD-9808-BF46-AC0B-8B70A33DFE9A}"/>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0030669" y="1430242"/>
                    <a:ext cx="85024" cy="91440"/>
                  </a:xfrm>
                  <a:prstGeom prst="rect">
                    <a:avLst/>
                  </a:prstGeom>
                </p:spPr>
              </p:pic>
            </p:grpSp>
            <p:pic>
              <p:nvPicPr>
                <p:cNvPr id="155" name="Picture 154">
                  <a:extLst>
                    <a:ext uri="{FF2B5EF4-FFF2-40B4-BE49-F238E27FC236}">
                      <a16:creationId xmlns:a16="http://schemas.microsoft.com/office/drawing/2014/main" id="{9236ABC4-D053-784F-9026-A772C3C03CD5}"/>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118384" y="6650537"/>
                  <a:ext cx="85024" cy="91440"/>
                </a:xfrm>
                <a:prstGeom prst="rect">
                  <a:avLst/>
                </a:prstGeom>
              </p:spPr>
            </p:pic>
          </p:grpSp>
        </p:grpSp>
        <p:pic>
          <p:nvPicPr>
            <p:cNvPr id="149" name="Picture 148">
              <a:extLst>
                <a:ext uri="{FF2B5EF4-FFF2-40B4-BE49-F238E27FC236}">
                  <a16:creationId xmlns:a16="http://schemas.microsoft.com/office/drawing/2014/main" id="{92804376-75E9-A04F-9CE6-E05041B2F968}"/>
                </a:ext>
              </a:extLst>
            </p:cNvPr>
            <p:cNvPicPr>
              <a:picLocks noChangeAspect="1"/>
            </p:cNvPicPr>
            <p:nvPr/>
          </p:nvPicPr>
          <p:blipFill rotWithShape="1">
            <a:blip r:embed="rId6" cstate="screen">
              <a:alphaModFix amt="67000"/>
              <a:extLst>
                <a:ext uri="{28A0092B-C50C-407E-A947-70E740481C1C}">
                  <a14:useLocalDpi xmlns:a14="http://schemas.microsoft.com/office/drawing/2010/main"/>
                </a:ext>
              </a:extLst>
            </a:blip>
            <a:srcRect t="-58345"/>
            <a:stretch/>
          </p:blipFill>
          <p:spPr>
            <a:xfrm>
              <a:off x="-7429" y="5029200"/>
              <a:ext cx="3162521" cy="1849829"/>
            </a:xfrm>
            <a:prstGeom prst="rect">
              <a:avLst/>
            </a:prstGeom>
          </p:spPr>
        </p:pic>
      </p:grpSp>
      <p:sp>
        <p:nvSpPr>
          <p:cNvPr id="6" name="Title 1"/>
          <p:cNvSpPr>
            <a:spLocks noGrp="1"/>
          </p:cNvSpPr>
          <p:nvPr>
            <p:ph type="title"/>
          </p:nvPr>
        </p:nvSpPr>
        <p:spPr>
          <a:xfrm>
            <a:off x="685800" y="682625"/>
            <a:ext cx="10826496" cy="492443"/>
          </a:xfrm>
        </p:spPr>
        <p:txBody>
          <a:bodyPr/>
          <a:lstStyle/>
          <a:p>
            <a:pPr algn="l"/>
            <a:r>
              <a:rPr lang="en-GB" sz="3200" dirty="0"/>
              <a:t>ArcGIS: Make, Share, Anywhere</a:t>
            </a:r>
          </a:p>
        </p:txBody>
      </p:sp>
      <p:pic>
        <p:nvPicPr>
          <p:cNvPr id="7" name="Picture 6" descr="3057_1_heatmap1.png"/>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a:off x="1472773" y="1836200"/>
            <a:ext cx="979308" cy="758779"/>
          </a:xfrm>
          <a:prstGeom prst="rect">
            <a:avLst/>
          </a:prstGeom>
          <a:solidFill>
            <a:srgbClr val="FFFFFF"/>
          </a:solidFill>
          <a:ln w="12700" cmpd="sng">
            <a:noFill/>
          </a:ln>
          <a:effectLst>
            <a:outerShdw blurRad="127000" dist="63500" dir="2700000" algn="tl" rotWithShape="0">
              <a:srgbClr val="000000">
                <a:alpha val="15000"/>
              </a:srgbClr>
            </a:outerShdw>
          </a:effectLst>
        </p:spPr>
      </p:pic>
      <p:pic>
        <p:nvPicPr>
          <p:cNvPr id="8" name="Picture 7"/>
          <p:cNvPicPr>
            <a:picLocks noChangeAspect="1" noChangeArrowheads="1"/>
          </p:cNvPicPr>
          <p:nvPr/>
        </p:nvPicPr>
        <p:blipFill rotWithShape="1">
          <a:blip r:embed="rId8" cstate="print">
            <a:extLst>
              <a:ext uri="{28A0092B-C50C-407E-A947-70E740481C1C}">
                <a14:useLocalDpi xmlns:a14="http://schemas.microsoft.com/office/drawing/2010/main"/>
              </a:ext>
            </a:extLst>
          </a:blip>
          <a:srcRect/>
          <a:stretch/>
        </p:blipFill>
        <p:spPr bwMode="auto">
          <a:xfrm>
            <a:off x="602753" y="2385329"/>
            <a:ext cx="785962" cy="645653"/>
          </a:xfrm>
          <a:prstGeom prst="rect">
            <a:avLst/>
          </a:prstGeom>
          <a:solidFill>
            <a:srgbClr val="FFFFFF"/>
          </a:solidFill>
          <a:ln w="12700" cmpd="sng">
            <a:noFill/>
          </a:ln>
          <a:effectLst>
            <a:outerShdw blurRad="127000" dist="63500" dir="2700000" algn="tl" rotWithShape="0">
              <a:srgbClr val="000000">
                <a:alpha val="15000"/>
              </a:srgbClr>
            </a:outerShdw>
          </a:effectLst>
        </p:spPr>
      </p:pic>
      <p:pic>
        <p:nvPicPr>
          <p:cNvPr id="9" name="Picture 2"/>
          <p:cNvPicPr>
            <a:picLocks noChangeAspect="1" noChangeArrowheads="1"/>
          </p:cNvPicPr>
          <p:nvPr/>
        </p:nvPicPr>
        <p:blipFill rotWithShape="1">
          <a:blip r:embed="rId9" cstate="print">
            <a:extLst>
              <a:ext uri="{28A0092B-C50C-407E-A947-70E740481C1C}">
                <a14:useLocalDpi xmlns:a14="http://schemas.microsoft.com/office/drawing/2010/main"/>
              </a:ext>
            </a:extLst>
          </a:blip>
          <a:srcRect t="-25"/>
          <a:stretch/>
        </p:blipFill>
        <p:spPr bwMode="auto">
          <a:xfrm>
            <a:off x="757986" y="3217682"/>
            <a:ext cx="693735" cy="659129"/>
          </a:xfrm>
          <a:prstGeom prst="rect">
            <a:avLst/>
          </a:prstGeom>
          <a:solidFill>
            <a:srgbClr val="FFFFFF"/>
          </a:solidFill>
          <a:ln w="12700" cmpd="sng">
            <a:noFill/>
          </a:ln>
          <a:effectLst>
            <a:outerShdw blurRad="127000" dist="63500" dir="2700000" algn="tl" rotWithShape="0">
              <a:srgbClr val="000000">
                <a:alpha val="15000"/>
              </a:srgbClr>
            </a:outerShdw>
          </a:effectLst>
        </p:spPr>
      </p:pic>
      <p:grpSp>
        <p:nvGrpSpPr>
          <p:cNvPr id="10" name="Group 9"/>
          <p:cNvGrpSpPr>
            <a:grpSpLocks noChangeAspect="1"/>
          </p:cNvGrpSpPr>
          <p:nvPr/>
        </p:nvGrpSpPr>
        <p:grpSpPr>
          <a:xfrm>
            <a:off x="9908245" y="1876669"/>
            <a:ext cx="1173533" cy="952769"/>
            <a:chOff x="6775450" y="2158682"/>
            <a:chExt cx="641350" cy="520700"/>
          </a:xfrm>
        </p:grpSpPr>
        <p:sp>
          <p:nvSpPr>
            <p:cNvPr id="11" name="Freeform 10"/>
            <p:cNvSpPr>
              <a:spLocks/>
            </p:cNvSpPr>
            <p:nvPr/>
          </p:nvSpPr>
          <p:spPr bwMode="white">
            <a:xfrm>
              <a:off x="6775450" y="2158682"/>
              <a:ext cx="641350" cy="520700"/>
            </a:xfrm>
            <a:custGeom>
              <a:avLst/>
              <a:gdLst>
                <a:gd name="T0" fmla="*/ 2463 w 2828"/>
                <a:gd name="T1" fmla="*/ 3 h 2292"/>
                <a:gd name="T2" fmla="*/ 2526 w 2828"/>
                <a:gd name="T3" fmla="*/ 42 h 2292"/>
                <a:gd name="T4" fmla="*/ 2551 w 2828"/>
                <a:gd name="T5" fmla="*/ 113 h 2292"/>
                <a:gd name="T6" fmla="*/ 2548 w 2828"/>
                <a:gd name="T7" fmla="*/ 405 h 2292"/>
                <a:gd name="T8" fmla="*/ 2638 w 2828"/>
                <a:gd name="T9" fmla="*/ 472 h 2292"/>
                <a:gd name="T10" fmla="*/ 2694 w 2828"/>
                <a:gd name="T11" fmla="*/ 570 h 2292"/>
                <a:gd name="T12" fmla="*/ 2703 w 2828"/>
                <a:gd name="T13" fmla="*/ 679 h 2292"/>
                <a:gd name="T14" fmla="*/ 2677 w 2828"/>
                <a:gd name="T15" fmla="*/ 769 h 2292"/>
                <a:gd name="T16" fmla="*/ 2755 w 2828"/>
                <a:gd name="T17" fmla="*/ 834 h 2292"/>
                <a:gd name="T18" fmla="*/ 2798 w 2828"/>
                <a:gd name="T19" fmla="*/ 928 h 2292"/>
                <a:gd name="T20" fmla="*/ 2828 w 2828"/>
                <a:gd name="T21" fmla="*/ 1341 h 2292"/>
                <a:gd name="T22" fmla="*/ 2799 w 2828"/>
                <a:gd name="T23" fmla="*/ 1423 h 2292"/>
                <a:gd name="T24" fmla="*/ 2745 w 2828"/>
                <a:gd name="T25" fmla="*/ 1475 h 2292"/>
                <a:gd name="T26" fmla="*/ 2711 w 2828"/>
                <a:gd name="T27" fmla="*/ 2187 h 2292"/>
                <a:gd name="T28" fmla="*/ 2660 w 2828"/>
                <a:gd name="T29" fmla="*/ 2254 h 2292"/>
                <a:gd name="T30" fmla="*/ 2584 w 2828"/>
                <a:gd name="T31" fmla="*/ 2289 h 2292"/>
                <a:gd name="T32" fmla="*/ 2491 w 2828"/>
                <a:gd name="T33" fmla="*/ 2289 h 2292"/>
                <a:gd name="T34" fmla="*/ 2413 w 2828"/>
                <a:gd name="T35" fmla="*/ 2283 h 2292"/>
                <a:gd name="T36" fmla="*/ 2322 w 2828"/>
                <a:gd name="T37" fmla="*/ 2292 h 2292"/>
                <a:gd name="T38" fmla="*/ 2230 w 2828"/>
                <a:gd name="T39" fmla="*/ 2265 h 2292"/>
                <a:gd name="T40" fmla="*/ 2169 w 2828"/>
                <a:gd name="T41" fmla="*/ 2195 h 2292"/>
                <a:gd name="T42" fmla="*/ 2131 w 2828"/>
                <a:gd name="T43" fmla="*/ 1475 h 2292"/>
                <a:gd name="T44" fmla="*/ 2081 w 2828"/>
                <a:gd name="T45" fmla="*/ 1429 h 2292"/>
                <a:gd name="T46" fmla="*/ 2055 w 2828"/>
                <a:gd name="T47" fmla="*/ 1392 h 2292"/>
                <a:gd name="T48" fmla="*/ 1177 w 2828"/>
                <a:gd name="T49" fmla="*/ 1392 h 2292"/>
                <a:gd name="T50" fmla="*/ 1147 w 2828"/>
                <a:gd name="T51" fmla="*/ 2160 h 2292"/>
                <a:gd name="T52" fmla="*/ 1108 w 2828"/>
                <a:gd name="T53" fmla="*/ 2235 h 2292"/>
                <a:gd name="T54" fmla="*/ 1039 w 2828"/>
                <a:gd name="T55" fmla="*/ 2281 h 2292"/>
                <a:gd name="T56" fmla="*/ 947 w 2828"/>
                <a:gd name="T57" fmla="*/ 2292 h 2292"/>
                <a:gd name="T58" fmla="*/ 866 w 2828"/>
                <a:gd name="T59" fmla="*/ 2271 h 2292"/>
                <a:gd name="T60" fmla="*/ 785 w 2828"/>
                <a:gd name="T61" fmla="*/ 2292 h 2292"/>
                <a:gd name="T62" fmla="*/ 687 w 2828"/>
                <a:gd name="T63" fmla="*/ 2279 h 2292"/>
                <a:gd name="T64" fmla="*/ 613 w 2828"/>
                <a:gd name="T65" fmla="*/ 2222 h 2292"/>
                <a:gd name="T66" fmla="*/ 581 w 2828"/>
                <a:gd name="T67" fmla="*/ 2133 h 2292"/>
                <a:gd name="T68" fmla="*/ 532 w 2828"/>
                <a:gd name="T69" fmla="*/ 2121 h 2292"/>
                <a:gd name="T70" fmla="*/ 441 w 2828"/>
                <a:gd name="T71" fmla="*/ 2121 h 2292"/>
                <a:gd name="T72" fmla="*/ 364 w 2828"/>
                <a:gd name="T73" fmla="*/ 2113 h 2292"/>
                <a:gd name="T74" fmla="*/ 274 w 2828"/>
                <a:gd name="T75" fmla="*/ 2123 h 2292"/>
                <a:gd name="T76" fmla="*/ 182 w 2828"/>
                <a:gd name="T77" fmla="*/ 2097 h 2292"/>
                <a:gd name="T78" fmla="*/ 120 w 2828"/>
                <a:gd name="T79" fmla="*/ 2026 h 2292"/>
                <a:gd name="T80" fmla="*/ 82 w 2828"/>
                <a:gd name="T81" fmla="*/ 1306 h 2292"/>
                <a:gd name="T82" fmla="*/ 27 w 2828"/>
                <a:gd name="T83" fmla="*/ 1254 h 2292"/>
                <a:gd name="T84" fmla="*/ 0 w 2828"/>
                <a:gd name="T85" fmla="*/ 1172 h 2292"/>
                <a:gd name="T86" fmla="*/ 29 w 2828"/>
                <a:gd name="T87" fmla="*/ 760 h 2292"/>
                <a:gd name="T88" fmla="*/ 73 w 2828"/>
                <a:gd name="T89" fmla="*/ 665 h 2292"/>
                <a:gd name="T90" fmla="*/ 151 w 2828"/>
                <a:gd name="T91" fmla="*/ 600 h 2292"/>
                <a:gd name="T92" fmla="*/ 124 w 2828"/>
                <a:gd name="T93" fmla="*/ 510 h 2292"/>
                <a:gd name="T94" fmla="*/ 134 w 2828"/>
                <a:gd name="T95" fmla="*/ 401 h 2292"/>
                <a:gd name="T96" fmla="*/ 189 w 2828"/>
                <a:gd name="T97" fmla="*/ 304 h 2292"/>
                <a:gd name="T98" fmla="*/ 277 w 2828"/>
                <a:gd name="T99" fmla="*/ 237 h 2292"/>
                <a:gd name="T100" fmla="*/ 389 w 2828"/>
                <a:gd name="T101" fmla="*/ 211 h 2292"/>
                <a:gd name="T102" fmla="*/ 501 w 2828"/>
                <a:gd name="T103" fmla="*/ 237 h 2292"/>
                <a:gd name="T104" fmla="*/ 590 w 2828"/>
                <a:gd name="T105" fmla="*/ 304 h 2292"/>
                <a:gd name="T106" fmla="*/ 644 w 2828"/>
                <a:gd name="T107" fmla="*/ 401 h 2292"/>
                <a:gd name="T108" fmla="*/ 657 w 2828"/>
                <a:gd name="T109" fmla="*/ 482 h 2292"/>
                <a:gd name="T110" fmla="*/ 727 w 2828"/>
                <a:gd name="T111" fmla="*/ 420 h 2292"/>
                <a:gd name="T112" fmla="*/ 751 w 2828"/>
                <a:gd name="T113" fmla="*/ 380 h 2292"/>
                <a:gd name="T114" fmla="*/ 759 w 2828"/>
                <a:gd name="T115" fmla="*/ 69 h 2292"/>
                <a:gd name="T116" fmla="*/ 802 w 2828"/>
                <a:gd name="T117" fmla="*/ 19 h 2292"/>
                <a:gd name="T118" fmla="*/ 864 w 2828"/>
                <a:gd name="T119" fmla="*/ 0 h 2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828" h="2292">
                  <a:moveTo>
                    <a:pt x="864" y="0"/>
                  </a:moveTo>
                  <a:lnTo>
                    <a:pt x="2438" y="0"/>
                  </a:lnTo>
                  <a:lnTo>
                    <a:pt x="2463" y="3"/>
                  </a:lnTo>
                  <a:lnTo>
                    <a:pt x="2488" y="11"/>
                  </a:lnTo>
                  <a:lnTo>
                    <a:pt x="2509" y="25"/>
                  </a:lnTo>
                  <a:lnTo>
                    <a:pt x="2526" y="42"/>
                  </a:lnTo>
                  <a:lnTo>
                    <a:pt x="2539" y="63"/>
                  </a:lnTo>
                  <a:lnTo>
                    <a:pt x="2548" y="86"/>
                  </a:lnTo>
                  <a:lnTo>
                    <a:pt x="2551" y="113"/>
                  </a:lnTo>
                  <a:lnTo>
                    <a:pt x="2551" y="380"/>
                  </a:lnTo>
                  <a:lnTo>
                    <a:pt x="2550" y="393"/>
                  </a:lnTo>
                  <a:lnTo>
                    <a:pt x="2548" y="405"/>
                  </a:lnTo>
                  <a:lnTo>
                    <a:pt x="2581" y="423"/>
                  </a:lnTo>
                  <a:lnTo>
                    <a:pt x="2611" y="445"/>
                  </a:lnTo>
                  <a:lnTo>
                    <a:pt x="2638" y="472"/>
                  </a:lnTo>
                  <a:lnTo>
                    <a:pt x="2661" y="501"/>
                  </a:lnTo>
                  <a:lnTo>
                    <a:pt x="2679" y="534"/>
                  </a:lnTo>
                  <a:lnTo>
                    <a:pt x="2694" y="570"/>
                  </a:lnTo>
                  <a:lnTo>
                    <a:pt x="2702" y="607"/>
                  </a:lnTo>
                  <a:lnTo>
                    <a:pt x="2705" y="646"/>
                  </a:lnTo>
                  <a:lnTo>
                    <a:pt x="2703" y="679"/>
                  </a:lnTo>
                  <a:lnTo>
                    <a:pt x="2698" y="711"/>
                  </a:lnTo>
                  <a:lnTo>
                    <a:pt x="2689" y="740"/>
                  </a:lnTo>
                  <a:lnTo>
                    <a:pt x="2677" y="769"/>
                  </a:lnTo>
                  <a:lnTo>
                    <a:pt x="2706" y="787"/>
                  </a:lnTo>
                  <a:lnTo>
                    <a:pt x="2732" y="809"/>
                  </a:lnTo>
                  <a:lnTo>
                    <a:pt x="2755" y="834"/>
                  </a:lnTo>
                  <a:lnTo>
                    <a:pt x="2773" y="863"/>
                  </a:lnTo>
                  <a:lnTo>
                    <a:pt x="2788" y="893"/>
                  </a:lnTo>
                  <a:lnTo>
                    <a:pt x="2798" y="928"/>
                  </a:lnTo>
                  <a:lnTo>
                    <a:pt x="2803" y="964"/>
                  </a:lnTo>
                  <a:lnTo>
                    <a:pt x="2828" y="1311"/>
                  </a:lnTo>
                  <a:lnTo>
                    <a:pt x="2828" y="1341"/>
                  </a:lnTo>
                  <a:lnTo>
                    <a:pt x="2823" y="1370"/>
                  </a:lnTo>
                  <a:lnTo>
                    <a:pt x="2813" y="1397"/>
                  </a:lnTo>
                  <a:lnTo>
                    <a:pt x="2799" y="1423"/>
                  </a:lnTo>
                  <a:lnTo>
                    <a:pt x="2781" y="1446"/>
                  </a:lnTo>
                  <a:lnTo>
                    <a:pt x="2764" y="1462"/>
                  </a:lnTo>
                  <a:lnTo>
                    <a:pt x="2745" y="1475"/>
                  </a:lnTo>
                  <a:lnTo>
                    <a:pt x="2723" y="2130"/>
                  </a:lnTo>
                  <a:lnTo>
                    <a:pt x="2719" y="2160"/>
                  </a:lnTo>
                  <a:lnTo>
                    <a:pt x="2711" y="2187"/>
                  </a:lnTo>
                  <a:lnTo>
                    <a:pt x="2697" y="2213"/>
                  </a:lnTo>
                  <a:lnTo>
                    <a:pt x="2680" y="2235"/>
                  </a:lnTo>
                  <a:lnTo>
                    <a:pt x="2660" y="2254"/>
                  </a:lnTo>
                  <a:lnTo>
                    <a:pt x="2637" y="2270"/>
                  </a:lnTo>
                  <a:lnTo>
                    <a:pt x="2611" y="2281"/>
                  </a:lnTo>
                  <a:lnTo>
                    <a:pt x="2584" y="2289"/>
                  </a:lnTo>
                  <a:lnTo>
                    <a:pt x="2554" y="2292"/>
                  </a:lnTo>
                  <a:lnTo>
                    <a:pt x="2519" y="2292"/>
                  </a:lnTo>
                  <a:lnTo>
                    <a:pt x="2491" y="2289"/>
                  </a:lnTo>
                  <a:lnTo>
                    <a:pt x="2463" y="2283"/>
                  </a:lnTo>
                  <a:lnTo>
                    <a:pt x="2438" y="2271"/>
                  </a:lnTo>
                  <a:lnTo>
                    <a:pt x="2413" y="2283"/>
                  </a:lnTo>
                  <a:lnTo>
                    <a:pt x="2385" y="2289"/>
                  </a:lnTo>
                  <a:lnTo>
                    <a:pt x="2357" y="2292"/>
                  </a:lnTo>
                  <a:lnTo>
                    <a:pt x="2322" y="2292"/>
                  </a:lnTo>
                  <a:lnTo>
                    <a:pt x="2289" y="2289"/>
                  </a:lnTo>
                  <a:lnTo>
                    <a:pt x="2258" y="2279"/>
                  </a:lnTo>
                  <a:lnTo>
                    <a:pt x="2230" y="2265"/>
                  </a:lnTo>
                  <a:lnTo>
                    <a:pt x="2206" y="2246"/>
                  </a:lnTo>
                  <a:lnTo>
                    <a:pt x="2186" y="2222"/>
                  </a:lnTo>
                  <a:lnTo>
                    <a:pt x="2169" y="2195"/>
                  </a:lnTo>
                  <a:lnTo>
                    <a:pt x="2158" y="2165"/>
                  </a:lnTo>
                  <a:lnTo>
                    <a:pt x="2153" y="2133"/>
                  </a:lnTo>
                  <a:lnTo>
                    <a:pt x="2131" y="1475"/>
                  </a:lnTo>
                  <a:lnTo>
                    <a:pt x="2112" y="1462"/>
                  </a:lnTo>
                  <a:lnTo>
                    <a:pt x="2095" y="1446"/>
                  </a:lnTo>
                  <a:lnTo>
                    <a:pt x="2081" y="1429"/>
                  </a:lnTo>
                  <a:lnTo>
                    <a:pt x="2069" y="1410"/>
                  </a:lnTo>
                  <a:lnTo>
                    <a:pt x="2061" y="1391"/>
                  </a:lnTo>
                  <a:lnTo>
                    <a:pt x="2055" y="1392"/>
                  </a:lnTo>
                  <a:lnTo>
                    <a:pt x="2049" y="1392"/>
                  </a:lnTo>
                  <a:lnTo>
                    <a:pt x="1179" y="1392"/>
                  </a:lnTo>
                  <a:lnTo>
                    <a:pt x="1177" y="1392"/>
                  </a:lnTo>
                  <a:lnTo>
                    <a:pt x="1175" y="1392"/>
                  </a:lnTo>
                  <a:lnTo>
                    <a:pt x="1150" y="2130"/>
                  </a:lnTo>
                  <a:lnTo>
                    <a:pt x="1147" y="2160"/>
                  </a:lnTo>
                  <a:lnTo>
                    <a:pt x="1138" y="2187"/>
                  </a:lnTo>
                  <a:lnTo>
                    <a:pt x="1125" y="2213"/>
                  </a:lnTo>
                  <a:lnTo>
                    <a:pt x="1108" y="2235"/>
                  </a:lnTo>
                  <a:lnTo>
                    <a:pt x="1088" y="2254"/>
                  </a:lnTo>
                  <a:lnTo>
                    <a:pt x="1065" y="2270"/>
                  </a:lnTo>
                  <a:lnTo>
                    <a:pt x="1039" y="2281"/>
                  </a:lnTo>
                  <a:lnTo>
                    <a:pt x="1012" y="2289"/>
                  </a:lnTo>
                  <a:lnTo>
                    <a:pt x="982" y="2292"/>
                  </a:lnTo>
                  <a:lnTo>
                    <a:pt x="947" y="2292"/>
                  </a:lnTo>
                  <a:lnTo>
                    <a:pt x="918" y="2289"/>
                  </a:lnTo>
                  <a:lnTo>
                    <a:pt x="891" y="2283"/>
                  </a:lnTo>
                  <a:lnTo>
                    <a:pt x="866" y="2271"/>
                  </a:lnTo>
                  <a:lnTo>
                    <a:pt x="841" y="2283"/>
                  </a:lnTo>
                  <a:lnTo>
                    <a:pt x="813" y="2289"/>
                  </a:lnTo>
                  <a:lnTo>
                    <a:pt x="785" y="2292"/>
                  </a:lnTo>
                  <a:lnTo>
                    <a:pt x="750" y="2292"/>
                  </a:lnTo>
                  <a:lnTo>
                    <a:pt x="717" y="2289"/>
                  </a:lnTo>
                  <a:lnTo>
                    <a:pt x="687" y="2279"/>
                  </a:lnTo>
                  <a:lnTo>
                    <a:pt x="658" y="2265"/>
                  </a:lnTo>
                  <a:lnTo>
                    <a:pt x="634" y="2246"/>
                  </a:lnTo>
                  <a:lnTo>
                    <a:pt x="613" y="2222"/>
                  </a:lnTo>
                  <a:lnTo>
                    <a:pt x="597" y="2195"/>
                  </a:lnTo>
                  <a:lnTo>
                    <a:pt x="586" y="2165"/>
                  </a:lnTo>
                  <a:lnTo>
                    <a:pt x="581" y="2133"/>
                  </a:lnTo>
                  <a:lnTo>
                    <a:pt x="580" y="2106"/>
                  </a:lnTo>
                  <a:lnTo>
                    <a:pt x="557" y="2116"/>
                  </a:lnTo>
                  <a:lnTo>
                    <a:pt x="532" y="2121"/>
                  </a:lnTo>
                  <a:lnTo>
                    <a:pt x="506" y="2123"/>
                  </a:lnTo>
                  <a:lnTo>
                    <a:pt x="471" y="2123"/>
                  </a:lnTo>
                  <a:lnTo>
                    <a:pt x="441" y="2121"/>
                  </a:lnTo>
                  <a:lnTo>
                    <a:pt x="415" y="2113"/>
                  </a:lnTo>
                  <a:lnTo>
                    <a:pt x="390" y="2102"/>
                  </a:lnTo>
                  <a:lnTo>
                    <a:pt x="364" y="2113"/>
                  </a:lnTo>
                  <a:lnTo>
                    <a:pt x="337" y="2121"/>
                  </a:lnTo>
                  <a:lnTo>
                    <a:pt x="308" y="2123"/>
                  </a:lnTo>
                  <a:lnTo>
                    <a:pt x="274" y="2123"/>
                  </a:lnTo>
                  <a:lnTo>
                    <a:pt x="241" y="2120"/>
                  </a:lnTo>
                  <a:lnTo>
                    <a:pt x="210" y="2110"/>
                  </a:lnTo>
                  <a:lnTo>
                    <a:pt x="182" y="2097"/>
                  </a:lnTo>
                  <a:lnTo>
                    <a:pt x="157" y="2077"/>
                  </a:lnTo>
                  <a:lnTo>
                    <a:pt x="136" y="2053"/>
                  </a:lnTo>
                  <a:lnTo>
                    <a:pt x="120" y="2026"/>
                  </a:lnTo>
                  <a:lnTo>
                    <a:pt x="110" y="1996"/>
                  </a:lnTo>
                  <a:lnTo>
                    <a:pt x="104" y="1963"/>
                  </a:lnTo>
                  <a:lnTo>
                    <a:pt x="82" y="1306"/>
                  </a:lnTo>
                  <a:lnTo>
                    <a:pt x="63" y="1293"/>
                  </a:lnTo>
                  <a:lnTo>
                    <a:pt x="45" y="1277"/>
                  </a:lnTo>
                  <a:lnTo>
                    <a:pt x="27" y="1254"/>
                  </a:lnTo>
                  <a:lnTo>
                    <a:pt x="14" y="1228"/>
                  </a:lnTo>
                  <a:lnTo>
                    <a:pt x="4" y="1201"/>
                  </a:lnTo>
                  <a:lnTo>
                    <a:pt x="0" y="1172"/>
                  </a:lnTo>
                  <a:lnTo>
                    <a:pt x="0" y="1143"/>
                  </a:lnTo>
                  <a:lnTo>
                    <a:pt x="23" y="797"/>
                  </a:lnTo>
                  <a:lnTo>
                    <a:pt x="29" y="760"/>
                  </a:lnTo>
                  <a:lnTo>
                    <a:pt x="40" y="726"/>
                  </a:lnTo>
                  <a:lnTo>
                    <a:pt x="54" y="694"/>
                  </a:lnTo>
                  <a:lnTo>
                    <a:pt x="73" y="665"/>
                  </a:lnTo>
                  <a:lnTo>
                    <a:pt x="95" y="640"/>
                  </a:lnTo>
                  <a:lnTo>
                    <a:pt x="121" y="618"/>
                  </a:lnTo>
                  <a:lnTo>
                    <a:pt x="151" y="600"/>
                  </a:lnTo>
                  <a:lnTo>
                    <a:pt x="138" y="571"/>
                  </a:lnTo>
                  <a:lnTo>
                    <a:pt x="130" y="542"/>
                  </a:lnTo>
                  <a:lnTo>
                    <a:pt x="124" y="510"/>
                  </a:lnTo>
                  <a:lnTo>
                    <a:pt x="122" y="477"/>
                  </a:lnTo>
                  <a:lnTo>
                    <a:pt x="126" y="438"/>
                  </a:lnTo>
                  <a:lnTo>
                    <a:pt x="134" y="401"/>
                  </a:lnTo>
                  <a:lnTo>
                    <a:pt x="148" y="366"/>
                  </a:lnTo>
                  <a:lnTo>
                    <a:pt x="166" y="334"/>
                  </a:lnTo>
                  <a:lnTo>
                    <a:pt x="189" y="304"/>
                  </a:lnTo>
                  <a:lnTo>
                    <a:pt x="215" y="278"/>
                  </a:lnTo>
                  <a:lnTo>
                    <a:pt x="245" y="255"/>
                  </a:lnTo>
                  <a:lnTo>
                    <a:pt x="277" y="237"/>
                  </a:lnTo>
                  <a:lnTo>
                    <a:pt x="313" y="224"/>
                  </a:lnTo>
                  <a:lnTo>
                    <a:pt x="350" y="214"/>
                  </a:lnTo>
                  <a:lnTo>
                    <a:pt x="389" y="211"/>
                  </a:lnTo>
                  <a:lnTo>
                    <a:pt x="428" y="214"/>
                  </a:lnTo>
                  <a:lnTo>
                    <a:pt x="466" y="224"/>
                  </a:lnTo>
                  <a:lnTo>
                    <a:pt x="501" y="237"/>
                  </a:lnTo>
                  <a:lnTo>
                    <a:pt x="533" y="255"/>
                  </a:lnTo>
                  <a:lnTo>
                    <a:pt x="564" y="278"/>
                  </a:lnTo>
                  <a:lnTo>
                    <a:pt x="590" y="304"/>
                  </a:lnTo>
                  <a:lnTo>
                    <a:pt x="613" y="334"/>
                  </a:lnTo>
                  <a:lnTo>
                    <a:pt x="631" y="366"/>
                  </a:lnTo>
                  <a:lnTo>
                    <a:pt x="644" y="401"/>
                  </a:lnTo>
                  <a:lnTo>
                    <a:pt x="654" y="439"/>
                  </a:lnTo>
                  <a:lnTo>
                    <a:pt x="657" y="477"/>
                  </a:lnTo>
                  <a:lnTo>
                    <a:pt x="657" y="482"/>
                  </a:lnTo>
                  <a:lnTo>
                    <a:pt x="677" y="459"/>
                  </a:lnTo>
                  <a:lnTo>
                    <a:pt x="701" y="438"/>
                  </a:lnTo>
                  <a:lnTo>
                    <a:pt x="727" y="420"/>
                  </a:lnTo>
                  <a:lnTo>
                    <a:pt x="754" y="405"/>
                  </a:lnTo>
                  <a:lnTo>
                    <a:pt x="752" y="393"/>
                  </a:lnTo>
                  <a:lnTo>
                    <a:pt x="751" y="380"/>
                  </a:lnTo>
                  <a:lnTo>
                    <a:pt x="751" y="113"/>
                  </a:lnTo>
                  <a:lnTo>
                    <a:pt x="753" y="91"/>
                  </a:lnTo>
                  <a:lnTo>
                    <a:pt x="759" y="69"/>
                  </a:lnTo>
                  <a:lnTo>
                    <a:pt x="770" y="50"/>
                  </a:lnTo>
                  <a:lnTo>
                    <a:pt x="784" y="34"/>
                  </a:lnTo>
                  <a:lnTo>
                    <a:pt x="802" y="19"/>
                  </a:lnTo>
                  <a:lnTo>
                    <a:pt x="821" y="8"/>
                  </a:lnTo>
                  <a:lnTo>
                    <a:pt x="842" y="2"/>
                  </a:lnTo>
                  <a:lnTo>
                    <a:pt x="864" y="0"/>
                  </a:lnTo>
                  <a:close/>
                </a:path>
              </a:pathLst>
            </a:custGeom>
            <a:no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2" name="Freeform 11"/>
            <p:cNvSpPr>
              <a:spLocks noEditPoints="1"/>
            </p:cNvSpPr>
            <p:nvPr/>
          </p:nvSpPr>
          <p:spPr bwMode="auto">
            <a:xfrm>
              <a:off x="6972300" y="2184082"/>
              <a:ext cx="357188" cy="265113"/>
            </a:xfrm>
            <a:custGeom>
              <a:avLst/>
              <a:gdLst>
                <a:gd name="T0" fmla="*/ 868 w 1574"/>
                <a:gd name="T1" fmla="*/ 896 h 1167"/>
                <a:gd name="T2" fmla="*/ 907 w 1574"/>
                <a:gd name="T3" fmla="*/ 950 h 1167"/>
                <a:gd name="T4" fmla="*/ 843 w 1574"/>
                <a:gd name="T5" fmla="*/ 971 h 1167"/>
                <a:gd name="T6" fmla="*/ 843 w 1574"/>
                <a:gd name="T7" fmla="*/ 904 h 1167"/>
                <a:gd name="T8" fmla="*/ 787 w 1574"/>
                <a:gd name="T9" fmla="*/ 763 h 1167"/>
                <a:gd name="T10" fmla="*/ 767 w 1574"/>
                <a:gd name="T11" fmla="*/ 828 h 1167"/>
                <a:gd name="T12" fmla="*/ 712 w 1574"/>
                <a:gd name="T13" fmla="*/ 788 h 1167"/>
                <a:gd name="T14" fmla="*/ 1233 w 1574"/>
                <a:gd name="T15" fmla="*/ 330 h 1167"/>
                <a:gd name="T16" fmla="*/ 1272 w 1574"/>
                <a:gd name="T17" fmla="*/ 385 h 1167"/>
                <a:gd name="T18" fmla="*/ 1208 w 1574"/>
                <a:gd name="T19" fmla="*/ 405 h 1167"/>
                <a:gd name="T20" fmla="*/ 1208 w 1574"/>
                <a:gd name="T21" fmla="*/ 339 h 1167"/>
                <a:gd name="T22" fmla="*/ 1381 w 1574"/>
                <a:gd name="T23" fmla="*/ 213 h 1167"/>
                <a:gd name="T24" fmla="*/ 1361 w 1574"/>
                <a:gd name="T25" fmla="*/ 278 h 1167"/>
                <a:gd name="T26" fmla="*/ 1306 w 1574"/>
                <a:gd name="T27" fmla="*/ 237 h 1167"/>
                <a:gd name="T28" fmla="*/ 1049 w 1574"/>
                <a:gd name="T29" fmla="*/ 181 h 1167"/>
                <a:gd name="T30" fmla="*/ 1132 w 1574"/>
                <a:gd name="T31" fmla="*/ 265 h 1167"/>
                <a:gd name="T32" fmla="*/ 1049 w 1574"/>
                <a:gd name="T33" fmla="*/ 349 h 1167"/>
                <a:gd name="T34" fmla="*/ 964 w 1574"/>
                <a:gd name="T35" fmla="*/ 265 h 1167"/>
                <a:gd name="T36" fmla="*/ 1049 w 1574"/>
                <a:gd name="T37" fmla="*/ 181 h 1167"/>
                <a:gd name="T38" fmla="*/ 1505 w 1574"/>
                <a:gd name="T39" fmla="*/ 277 h 1167"/>
                <a:gd name="T40" fmla="*/ 248 w 1574"/>
                <a:gd name="T41" fmla="*/ 121 h 1167"/>
                <a:gd name="T42" fmla="*/ 305 w 1574"/>
                <a:gd name="T43" fmla="*/ 204 h 1167"/>
                <a:gd name="T44" fmla="*/ 476 w 1574"/>
                <a:gd name="T45" fmla="*/ 250 h 1167"/>
                <a:gd name="T46" fmla="*/ 568 w 1574"/>
                <a:gd name="T47" fmla="*/ 310 h 1167"/>
                <a:gd name="T48" fmla="*/ 654 w 1574"/>
                <a:gd name="T49" fmla="*/ 392 h 1167"/>
                <a:gd name="T50" fmla="*/ 733 w 1574"/>
                <a:gd name="T51" fmla="*/ 372 h 1167"/>
                <a:gd name="T52" fmla="*/ 766 w 1574"/>
                <a:gd name="T53" fmla="*/ 319 h 1167"/>
                <a:gd name="T54" fmla="*/ 829 w 1574"/>
                <a:gd name="T55" fmla="*/ 303 h 1167"/>
                <a:gd name="T56" fmla="*/ 856 w 1574"/>
                <a:gd name="T57" fmla="*/ 359 h 1167"/>
                <a:gd name="T58" fmla="*/ 889 w 1574"/>
                <a:gd name="T59" fmla="*/ 419 h 1167"/>
                <a:gd name="T60" fmla="*/ 906 w 1574"/>
                <a:gd name="T61" fmla="*/ 519 h 1167"/>
                <a:gd name="T62" fmla="*/ 936 w 1574"/>
                <a:gd name="T63" fmla="*/ 568 h 1167"/>
                <a:gd name="T64" fmla="*/ 1010 w 1574"/>
                <a:gd name="T65" fmla="*/ 554 h 1167"/>
                <a:gd name="T66" fmla="*/ 1091 w 1574"/>
                <a:gd name="T67" fmla="*/ 567 h 1167"/>
                <a:gd name="T68" fmla="*/ 1169 w 1574"/>
                <a:gd name="T69" fmla="*/ 616 h 1167"/>
                <a:gd name="T70" fmla="*/ 1267 w 1574"/>
                <a:gd name="T71" fmla="*/ 547 h 1167"/>
                <a:gd name="T72" fmla="*/ 1334 w 1574"/>
                <a:gd name="T73" fmla="*/ 655 h 1167"/>
                <a:gd name="T74" fmla="*/ 1234 w 1574"/>
                <a:gd name="T75" fmla="*/ 723 h 1167"/>
                <a:gd name="T76" fmla="*/ 1184 w 1574"/>
                <a:gd name="T77" fmla="*/ 743 h 1167"/>
                <a:gd name="T78" fmla="*/ 1108 w 1574"/>
                <a:gd name="T79" fmla="*/ 715 h 1167"/>
                <a:gd name="T80" fmla="*/ 1015 w 1574"/>
                <a:gd name="T81" fmla="*/ 784 h 1167"/>
                <a:gd name="T82" fmla="*/ 944 w 1574"/>
                <a:gd name="T83" fmla="*/ 816 h 1167"/>
                <a:gd name="T84" fmla="*/ 915 w 1574"/>
                <a:gd name="T85" fmla="*/ 768 h 1167"/>
                <a:gd name="T86" fmla="*/ 792 w 1574"/>
                <a:gd name="T87" fmla="*/ 589 h 1167"/>
                <a:gd name="T88" fmla="*/ 762 w 1574"/>
                <a:gd name="T89" fmla="*/ 526 h 1167"/>
                <a:gd name="T90" fmla="*/ 678 w 1574"/>
                <a:gd name="T91" fmla="*/ 498 h 1167"/>
                <a:gd name="T92" fmla="*/ 550 w 1574"/>
                <a:gd name="T93" fmla="*/ 460 h 1167"/>
                <a:gd name="T94" fmla="*/ 489 w 1574"/>
                <a:gd name="T95" fmla="*/ 375 h 1167"/>
                <a:gd name="T96" fmla="*/ 414 w 1574"/>
                <a:gd name="T97" fmla="*/ 430 h 1167"/>
                <a:gd name="T98" fmla="*/ 333 w 1574"/>
                <a:gd name="T99" fmla="*/ 513 h 1167"/>
                <a:gd name="T100" fmla="*/ 259 w 1574"/>
                <a:gd name="T101" fmla="*/ 460 h 1167"/>
                <a:gd name="T102" fmla="*/ 317 w 1574"/>
                <a:gd name="T103" fmla="*/ 427 h 1167"/>
                <a:gd name="T104" fmla="*/ 362 w 1574"/>
                <a:gd name="T105" fmla="*/ 361 h 1167"/>
                <a:gd name="T106" fmla="*/ 283 w 1574"/>
                <a:gd name="T107" fmla="*/ 294 h 1167"/>
                <a:gd name="T108" fmla="*/ 170 w 1574"/>
                <a:gd name="T109" fmla="*/ 237 h 1167"/>
                <a:gd name="T110" fmla="*/ 131 w 1574"/>
                <a:gd name="T111" fmla="*/ 140 h 1167"/>
                <a:gd name="T112" fmla="*/ 99 w 1574"/>
                <a:gd name="T113" fmla="*/ 99 h 1167"/>
                <a:gd name="T114" fmla="*/ 0 w 1574"/>
                <a:gd name="T115" fmla="*/ 0 h 1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574" h="1167">
                  <a:moveTo>
                    <a:pt x="318" y="1068"/>
                  </a:moveTo>
                  <a:lnTo>
                    <a:pt x="1193" y="1068"/>
                  </a:lnTo>
                  <a:lnTo>
                    <a:pt x="1185" y="1167"/>
                  </a:lnTo>
                  <a:lnTo>
                    <a:pt x="315" y="1167"/>
                  </a:lnTo>
                  <a:lnTo>
                    <a:pt x="318" y="1068"/>
                  </a:lnTo>
                  <a:close/>
                  <a:moveTo>
                    <a:pt x="868" y="896"/>
                  </a:moveTo>
                  <a:lnTo>
                    <a:pt x="881" y="898"/>
                  </a:lnTo>
                  <a:lnTo>
                    <a:pt x="893" y="904"/>
                  </a:lnTo>
                  <a:lnTo>
                    <a:pt x="901" y="912"/>
                  </a:lnTo>
                  <a:lnTo>
                    <a:pt x="907" y="924"/>
                  </a:lnTo>
                  <a:lnTo>
                    <a:pt x="910" y="937"/>
                  </a:lnTo>
                  <a:lnTo>
                    <a:pt x="907" y="950"/>
                  </a:lnTo>
                  <a:lnTo>
                    <a:pt x="901" y="962"/>
                  </a:lnTo>
                  <a:lnTo>
                    <a:pt x="893" y="971"/>
                  </a:lnTo>
                  <a:lnTo>
                    <a:pt x="881" y="977"/>
                  </a:lnTo>
                  <a:lnTo>
                    <a:pt x="868" y="979"/>
                  </a:lnTo>
                  <a:lnTo>
                    <a:pt x="855" y="977"/>
                  </a:lnTo>
                  <a:lnTo>
                    <a:pt x="843" y="971"/>
                  </a:lnTo>
                  <a:lnTo>
                    <a:pt x="835" y="962"/>
                  </a:lnTo>
                  <a:lnTo>
                    <a:pt x="828" y="950"/>
                  </a:lnTo>
                  <a:lnTo>
                    <a:pt x="826" y="937"/>
                  </a:lnTo>
                  <a:lnTo>
                    <a:pt x="828" y="924"/>
                  </a:lnTo>
                  <a:lnTo>
                    <a:pt x="835" y="912"/>
                  </a:lnTo>
                  <a:lnTo>
                    <a:pt x="843" y="904"/>
                  </a:lnTo>
                  <a:lnTo>
                    <a:pt x="855" y="898"/>
                  </a:lnTo>
                  <a:lnTo>
                    <a:pt x="868" y="896"/>
                  </a:lnTo>
                  <a:close/>
                  <a:moveTo>
                    <a:pt x="753" y="747"/>
                  </a:moveTo>
                  <a:lnTo>
                    <a:pt x="767" y="749"/>
                  </a:lnTo>
                  <a:lnTo>
                    <a:pt x="779" y="755"/>
                  </a:lnTo>
                  <a:lnTo>
                    <a:pt x="787" y="763"/>
                  </a:lnTo>
                  <a:lnTo>
                    <a:pt x="793" y="775"/>
                  </a:lnTo>
                  <a:lnTo>
                    <a:pt x="795" y="788"/>
                  </a:lnTo>
                  <a:lnTo>
                    <a:pt x="793" y="802"/>
                  </a:lnTo>
                  <a:lnTo>
                    <a:pt x="787" y="813"/>
                  </a:lnTo>
                  <a:lnTo>
                    <a:pt x="779" y="822"/>
                  </a:lnTo>
                  <a:lnTo>
                    <a:pt x="767" y="828"/>
                  </a:lnTo>
                  <a:lnTo>
                    <a:pt x="753" y="830"/>
                  </a:lnTo>
                  <a:lnTo>
                    <a:pt x="741" y="828"/>
                  </a:lnTo>
                  <a:lnTo>
                    <a:pt x="729" y="822"/>
                  </a:lnTo>
                  <a:lnTo>
                    <a:pt x="720" y="813"/>
                  </a:lnTo>
                  <a:lnTo>
                    <a:pt x="714" y="802"/>
                  </a:lnTo>
                  <a:lnTo>
                    <a:pt x="712" y="788"/>
                  </a:lnTo>
                  <a:lnTo>
                    <a:pt x="714" y="775"/>
                  </a:lnTo>
                  <a:lnTo>
                    <a:pt x="720" y="763"/>
                  </a:lnTo>
                  <a:lnTo>
                    <a:pt x="729" y="755"/>
                  </a:lnTo>
                  <a:lnTo>
                    <a:pt x="741" y="749"/>
                  </a:lnTo>
                  <a:lnTo>
                    <a:pt x="753" y="747"/>
                  </a:lnTo>
                  <a:close/>
                  <a:moveTo>
                    <a:pt x="1233" y="330"/>
                  </a:moveTo>
                  <a:lnTo>
                    <a:pt x="1247" y="332"/>
                  </a:lnTo>
                  <a:lnTo>
                    <a:pt x="1257" y="339"/>
                  </a:lnTo>
                  <a:lnTo>
                    <a:pt x="1267" y="347"/>
                  </a:lnTo>
                  <a:lnTo>
                    <a:pt x="1272" y="359"/>
                  </a:lnTo>
                  <a:lnTo>
                    <a:pt x="1274" y="372"/>
                  </a:lnTo>
                  <a:lnTo>
                    <a:pt x="1272" y="385"/>
                  </a:lnTo>
                  <a:lnTo>
                    <a:pt x="1267" y="397"/>
                  </a:lnTo>
                  <a:lnTo>
                    <a:pt x="1257" y="405"/>
                  </a:lnTo>
                  <a:lnTo>
                    <a:pt x="1247" y="412"/>
                  </a:lnTo>
                  <a:lnTo>
                    <a:pt x="1233" y="414"/>
                  </a:lnTo>
                  <a:lnTo>
                    <a:pt x="1220" y="412"/>
                  </a:lnTo>
                  <a:lnTo>
                    <a:pt x="1208" y="405"/>
                  </a:lnTo>
                  <a:lnTo>
                    <a:pt x="1200" y="397"/>
                  </a:lnTo>
                  <a:lnTo>
                    <a:pt x="1194" y="385"/>
                  </a:lnTo>
                  <a:lnTo>
                    <a:pt x="1192" y="372"/>
                  </a:lnTo>
                  <a:lnTo>
                    <a:pt x="1194" y="359"/>
                  </a:lnTo>
                  <a:lnTo>
                    <a:pt x="1200" y="347"/>
                  </a:lnTo>
                  <a:lnTo>
                    <a:pt x="1208" y="339"/>
                  </a:lnTo>
                  <a:lnTo>
                    <a:pt x="1220" y="332"/>
                  </a:lnTo>
                  <a:lnTo>
                    <a:pt x="1233" y="330"/>
                  </a:lnTo>
                  <a:close/>
                  <a:moveTo>
                    <a:pt x="1347" y="196"/>
                  </a:moveTo>
                  <a:lnTo>
                    <a:pt x="1361" y="198"/>
                  </a:lnTo>
                  <a:lnTo>
                    <a:pt x="1371" y="205"/>
                  </a:lnTo>
                  <a:lnTo>
                    <a:pt x="1381" y="213"/>
                  </a:lnTo>
                  <a:lnTo>
                    <a:pt x="1387" y="225"/>
                  </a:lnTo>
                  <a:lnTo>
                    <a:pt x="1389" y="237"/>
                  </a:lnTo>
                  <a:lnTo>
                    <a:pt x="1387" y="251"/>
                  </a:lnTo>
                  <a:lnTo>
                    <a:pt x="1381" y="263"/>
                  </a:lnTo>
                  <a:lnTo>
                    <a:pt x="1371" y="271"/>
                  </a:lnTo>
                  <a:lnTo>
                    <a:pt x="1361" y="278"/>
                  </a:lnTo>
                  <a:lnTo>
                    <a:pt x="1347" y="280"/>
                  </a:lnTo>
                  <a:lnTo>
                    <a:pt x="1334" y="278"/>
                  </a:lnTo>
                  <a:lnTo>
                    <a:pt x="1323" y="271"/>
                  </a:lnTo>
                  <a:lnTo>
                    <a:pt x="1314" y="263"/>
                  </a:lnTo>
                  <a:lnTo>
                    <a:pt x="1308" y="251"/>
                  </a:lnTo>
                  <a:lnTo>
                    <a:pt x="1306" y="237"/>
                  </a:lnTo>
                  <a:lnTo>
                    <a:pt x="1308" y="225"/>
                  </a:lnTo>
                  <a:lnTo>
                    <a:pt x="1314" y="213"/>
                  </a:lnTo>
                  <a:lnTo>
                    <a:pt x="1323" y="205"/>
                  </a:lnTo>
                  <a:lnTo>
                    <a:pt x="1334" y="198"/>
                  </a:lnTo>
                  <a:lnTo>
                    <a:pt x="1347" y="196"/>
                  </a:lnTo>
                  <a:close/>
                  <a:moveTo>
                    <a:pt x="1049" y="181"/>
                  </a:moveTo>
                  <a:lnTo>
                    <a:pt x="1071" y="185"/>
                  </a:lnTo>
                  <a:lnTo>
                    <a:pt x="1090" y="193"/>
                  </a:lnTo>
                  <a:lnTo>
                    <a:pt x="1107" y="206"/>
                  </a:lnTo>
                  <a:lnTo>
                    <a:pt x="1121" y="223"/>
                  </a:lnTo>
                  <a:lnTo>
                    <a:pt x="1129" y="243"/>
                  </a:lnTo>
                  <a:lnTo>
                    <a:pt x="1132" y="265"/>
                  </a:lnTo>
                  <a:lnTo>
                    <a:pt x="1129" y="287"/>
                  </a:lnTo>
                  <a:lnTo>
                    <a:pt x="1121" y="307"/>
                  </a:lnTo>
                  <a:lnTo>
                    <a:pt x="1107" y="324"/>
                  </a:lnTo>
                  <a:lnTo>
                    <a:pt x="1090" y="338"/>
                  </a:lnTo>
                  <a:lnTo>
                    <a:pt x="1071" y="346"/>
                  </a:lnTo>
                  <a:lnTo>
                    <a:pt x="1049" y="349"/>
                  </a:lnTo>
                  <a:lnTo>
                    <a:pt x="1026" y="346"/>
                  </a:lnTo>
                  <a:lnTo>
                    <a:pt x="1007" y="338"/>
                  </a:lnTo>
                  <a:lnTo>
                    <a:pt x="990" y="324"/>
                  </a:lnTo>
                  <a:lnTo>
                    <a:pt x="976" y="307"/>
                  </a:lnTo>
                  <a:lnTo>
                    <a:pt x="968" y="287"/>
                  </a:lnTo>
                  <a:lnTo>
                    <a:pt x="964" y="265"/>
                  </a:lnTo>
                  <a:lnTo>
                    <a:pt x="968" y="243"/>
                  </a:lnTo>
                  <a:lnTo>
                    <a:pt x="976" y="223"/>
                  </a:lnTo>
                  <a:lnTo>
                    <a:pt x="990" y="206"/>
                  </a:lnTo>
                  <a:lnTo>
                    <a:pt x="1007" y="193"/>
                  </a:lnTo>
                  <a:lnTo>
                    <a:pt x="1026" y="185"/>
                  </a:lnTo>
                  <a:lnTo>
                    <a:pt x="1049" y="181"/>
                  </a:lnTo>
                  <a:close/>
                  <a:moveTo>
                    <a:pt x="0" y="0"/>
                  </a:moveTo>
                  <a:lnTo>
                    <a:pt x="1574" y="0"/>
                  </a:lnTo>
                  <a:lnTo>
                    <a:pt x="1574" y="267"/>
                  </a:lnTo>
                  <a:lnTo>
                    <a:pt x="1572" y="267"/>
                  </a:lnTo>
                  <a:lnTo>
                    <a:pt x="1538" y="270"/>
                  </a:lnTo>
                  <a:lnTo>
                    <a:pt x="1505" y="277"/>
                  </a:lnTo>
                  <a:lnTo>
                    <a:pt x="1474" y="287"/>
                  </a:lnTo>
                  <a:lnTo>
                    <a:pt x="1474" y="266"/>
                  </a:lnTo>
                  <a:lnTo>
                    <a:pt x="1475" y="266"/>
                  </a:lnTo>
                  <a:lnTo>
                    <a:pt x="1475" y="99"/>
                  </a:lnTo>
                  <a:lnTo>
                    <a:pt x="239" y="99"/>
                  </a:lnTo>
                  <a:lnTo>
                    <a:pt x="248" y="121"/>
                  </a:lnTo>
                  <a:lnTo>
                    <a:pt x="255" y="141"/>
                  </a:lnTo>
                  <a:lnTo>
                    <a:pt x="261" y="159"/>
                  </a:lnTo>
                  <a:lnTo>
                    <a:pt x="267" y="173"/>
                  </a:lnTo>
                  <a:lnTo>
                    <a:pt x="276" y="186"/>
                  </a:lnTo>
                  <a:lnTo>
                    <a:pt x="287" y="195"/>
                  </a:lnTo>
                  <a:lnTo>
                    <a:pt x="305" y="204"/>
                  </a:lnTo>
                  <a:lnTo>
                    <a:pt x="345" y="216"/>
                  </a:lnTo>
                  <a:lnTo>
                    <a:pt x="387" y="227"/>
                  </a:lnTo>
                  <a:lnTo>
                    <a:pt x="425" y="237"/>
                  </a:lnTo>
                  <a:lnTo>
                    <a:pt x="445" y="242"/>
                  </a:lnTo>
                  <a:lnTo>
                    <a:pt x="462" y="246"/>
                  </a:lnTo>
                  <a:lnTo>
                    <a:pt x="476" y="250"/>
                  </a:lnTo>
                  <a:lnTo>
                    <a:pt x="492" y="255"/>
                  </a:lnTo>
                  <a:lnTo>
                    <a:pt x="508" y="262"/>
                  </a:lnTo>
                  <a:lnTo>
                    <a:pt x="524" y="269"/>
                  </a:lnTo>
                  <a:lnTo>
                    <a:pt x="540" y="280"/>
                  </a:lnTo>
                  <a:lnTo>
                    <a:pt x="554" y="292"/>
                  </a:lnTo>
                  <a:lnTo>
                    <a:pt x="568" y="310"/>
                  </a:lnTo>
                  <a:lnTo>
                    <a:pt x="582" y="331"/>
                  </a:lnTo>
                  <a:lnTo>
                    <a:pt x="595" y="348"/>
                  </a:lnTo>
                  <a:lnTo>
                    <a:pt x="606" y="361"/>
                  </a:lnTo>
                  <a:lnTo>
                    <a:pt x="619" y="372"/>
                  </a:lnTo>
                  <a:lnTo>
                    <a:pt x="634" y="381"/>
                  </a:lnTo>
                  <a:lnTo>
                    <a:pt x="654" y="392"/>
                  </a:lnTo>
                  <a:lnTo>
                    <a:pt x="673" y="398"/>
                  </a:lnTo>
                  <a:lnTo>
                    <a:pt x="690" y="400"/>
                  </a:lnTo>
                  <a:lnTo>
                    <a:pt x="700" y="399"/>
                  </a:lnTo>
                  <a:lnTo>
                    <a:pt x="711" y="396"/>
                  </a:lnTo>
                  <a:lnTo>
                    <a:pt x="724" y="384"/>
                  </a:lnTo>
                  <a:lnTo>
                    <a:pt x="733" y="372"/>
                  </a:lnTo>
                  <a:lnTo>
                    <a:pt x="741" y="355"/>
                  </a:lnTo>
                  <a:lnTo>
                    <a:pt x="746" y="342"/>
                  </a:lnTo>
                  <a:lnTo>
                    <a:pt x="751" y="331"/>
                  </a:lnTo>
                  <a:lnTo>
                    <a:pt x="757" y="324"/>
                  </a:lnTo>
                  <a:lnTo>
                    <a:pt x="762" y="322"/>
                  </a:lnTo>
                  <a:lnTo>
                    <a:pt x="766" y="319"/>
                  </a:lnTo>
                  <a:lnTo>
                    <a:pt x="775" y="311"/>
                  </a:lnTo>
                  <a:lnTo>
                    <a:pt x="785" y="304"/>
                  </a:lnTo>
                  <a:lnTo>
                    <a:pt x="797" y="299"/>
                  </a:lnTo>
                  <a:lnTo>
                    <a:pt x="809" y="298"/>
                  </a:lnTo>
                  <a:lnTo>
                    <a:pt x="820" y="299"/>
                  </a:lnTo>
                  <a:lnTo>
                    <a:pt x="829" y="303"/>
                  </a:lnTo>
                  <a:lnTo>
                    <a:pt x="839" y="311"/>
                  </a:lnTo>
                  <a:lnTo>
                    <a:pt x="845" y="321"/>
                  </a:lnTo>
                  <a:lnTo>
                    <a:pt x="850" y="331"/>
                  </a:lnTo>
                  <a:lnTo>
                    <a:pt x="853" y="343"/>
                  </a:lnTo>
                  <a:lnTo>
                    <a:pt x="855" y="354"/>
                  </a:lnTo>
                  <a:lnTo>
                    <a:pt x="856" y="359"/>
                  </a:lnTo>
                  <a:lnTo>
                    <a:pt x="857" y="363"/>
                  </a:lnTo>
                  <a:lnTo>
                    <a:pt x="858" y="366"/>
                  </a:lnTo>
                  <a:lnTo>
                    <a:pt x="859" y="369"/>
                  </a:lnTo>
                  <a:lnTo>
                    <a:pt x="865" y="380"/>
                  </a:lnTo>
                  <a:lnTo>
                    <a:pt x="878" y="399"/>
                  </a:lnTo>
                  <a:lnTo>
                    <a:pt x="889" y="419"/>
                  </a:lnTo>
                  <a:lnTo>
                    <a:pt x="900" y="438"/>
                  </a:lnTo>
                  <a:lnTo>
                    <a:pt x="907" y="457"/>
                  </a:lnTo>
                  <a:lnTo>
                    <a:pt x="913" y="474"/>
                  </a:lnTo>
                  <a:lnTo>
                    <a:pt x="914" y="491"/>
                  </a:lnTo>
                  <a:lnTo>
                    <a:pt x="911" y="506"/>
                  </a:lnTo>
                  <a:lnTo>
                    <a:pt x="906" y="519"/>
                  </a:lnTo>
                  <a:lnTo>
                    <a:pt x="905" y="532"/>
                  </a:lnTo>
                  <a:lnTo>
                    <a:pt x="907" y="544"/>
                  </a:lnTo>
                  <a:lnTo>
                    <a:pt x="912" y="554"/>
                  </a:lnTo>
                  <a:lnTo>
                    <a:pt x="921" y="567"/>
                  </a:lnTo>
                  <a:lnTo>
                    <a:pt x="935" y="567"/>
                  </a:lnTo>
                  <a:lnTo>
                    <a:pt x="936" y="568"/>
                  </a:lnTo>
                  <a:lnTo>
                    <a:pt x="938" y="568"/>
                  </a:lnTo>
                  <a:lnTo>
                    <a:pt x="940" y="568"/>
                  </a:lnTo>
                  <a:lnTo>
                    <a:pt x="957" y="566"/>
                  </a:lnTo>
                  <a:lnTo>
                    <a:pt x="972" y="563"/>
                  </a:lnTo>
                  <a:lnTo>
                    <a:pt x="986" y="560"/>
                  </a:lnTo>
                  <a:lnTo>
                    <a:pt x="1010" y="554"/>
                  </a:lnTo>
                  <a:lnTo>
                    <a:pt x="1032" y="550"/>
                  </a:lnTo>
                  <a:lnTo>
                    <a:pt x="1053" y="548"/>
                  </a:lnTo>
                  <a:lnTo>
                    <a:pt x="1066" y="550"/>
                  </a:lnTo>
                  <a:lnTo>
                    <a:pt x="1078" y="553"/>
                  </a:lnTo>
                  <a:lnTo>
                    <a:pt x="1085" y="559"/>
                  </a:lnTo>
                  <a:lnTo>
                    <a:pt x="1091" y="567"/>
                  </a:lnTo>
                  <a:lnTo>
                    <a:pt x="1102" y="589"/>
                  </a:lnTo>
                  <a:lnTo>
                    <a:pt x="1112" y="606"/>
                  </a:lnTo>
                  <a:lnTo>
                    <a:pt x="1122" y="619"/>
                  </a:lnTo>
                  <a:lnTo>
                    <a:pt x="1138" y="636"/>
                  </a:lnTo>
                  <a:lnTo>
                    <a:pt x="1158" y="623"/>
                  </a:lnTo>
                  <a:lnTo>
                    <a:pt x="1169" y="616"/>
                  </a:lnTo>
                  <a:lnTo>
                    <a:pt x="1182" y="606"/>
                  </a:lnTo>
                  <a:lnTo>
                    <a:pt x="1197" y="596"/>
                  </a:lnTo>
                  <a:lnTo>
                    <a:pt x="1215" y="581"/>
                  </a:lnTo>
                  <a:lnTo>
                    <a:pt x="1233" y="568"/>
                  </a:lnTo>
                  <a:lnTo>
                    <a:pt x="1250" y="556"/>
                  </a:lnTo>
                  <a:lnTo>
                    <a:pt x="1267" y="547"/>
                  </a:lnTo>
                  <a:lnTo>
                    <a:pt x="1282" y="542"/>
                  </a:lnTo>
                  <a:lnTo>
                    <a:pt x="1294" y="540"/>
                  </a:lnTo>
                  <a:lnTo>
                    <a:pt x="1306" y="538"/>
                  </a:lnTo>
                  <a:lnTo>
                    <a:pt x="1310" y="580"/>
                  </a:lnTo>
                  <a:lnTo>
                    <a:pt x="1319" y="619"/>
                  </a:lnTo>
                  <a:lnTo>
                    <a:pt x="1334" y="655"/>
                  </a:lnTo>
                  <a:lnTo>
                    <a:pt x="1311" y="667"/>
                  </a:lnTo>
                  <a:lnTo>
                    <a:pt x="1289" y="682"/>
                  </a:lnTo>
                  <a:lnTo>
                    <a:pt x="1273" y="693"/>
                  </a:lnTo>
                  <a:lnTo>
                    <a:pt x="1259" y="704"/>
                  </a:lnTo>
                  <a:lnTo>
                    <a:pt x="1245" y="714"/>
                  </a:lnTo>
                  <a:lnTo>
                    <a:pt x="1234" y="723"/>
                  </a:lnTo>
                  <a:lnTo>
                    <a:pt x="1225" y="731"/>
                  </a:lnTo>
                  <a:lnTo>
                    <a:pt x="1219" y="736"/>
                  </a:lnTo>
                  <a:lnTo>
                    <a:pt x="1216" y="738"/>
                  </a:lnTo>
                  <a:lnTo>
                    <a:pt x="1204" y="743"/>
                  </a:lnTo>
                  <a:lnTo>
                    <a:pt x="1194" y="746"/>
                  </a:lnTo>
                  <a:lnTo>
                    <a:pt x="1184" y="743"/>
                  </a:lnTo>
                  <a:lnTo>
                    <a:pt x="1177" y="737"/>
                  </a:lnTo>
                  <a:lnTo>
                    <a:pt x="1166" y="728"/>
                  </a:lnTo>
                  <a:lnTo>
                    <a:pt x="1158" y="719"/>
                  </a:lnTo>
                  <a:lnTo>
                    <a:pt x="1148" y="715"/>
                  </a:lnTo>
                  <a:lnTo>
                    <a:pt x="1138" y="714"/>
                  </a:lnTo>
                  <a:lnTo>
                    <a:pt x="1108" y="715"/>
                  </a:lnTo>
                  <a:lnTo>
                    <a:pt x="1084" y="719"/>
                  </a:lnTo>
                  <a:lnTo>
                    <a:pt x="1064" y="728"/>
                  </a:lnTo>
                  <a:lnTo>
                    <a:pt x="1048" y="738"/>
                  </a:lnTo>
                  <a:lnTo>
                    <a:pt x="1036" y="751"/>
                  </a:lnTo>
                  <a:lnTo>
                    <a:pt x="1027" y="768"/>
                  </a:lnTo>
                  <a:lnTo>
                    <a:pt x="1015" y="784"/>
                  </a:lnTo>
                  <a:lnTo>
                    <a:pt x="1004" y="798"/>
                  </a:lnTo>
                  <a:lnTo>
                    <a:pt x="990" y="810"/>
                  </a:lnTo>
                  <a:lnTo>
                    <a:pt x="976" y="818"/>
                  </a:lnTo>
                  <a:lnTo>
                    <a:pt x="961" y="822"/>
                  </a:lnTo>
                  <a:lnTo>
                    <a:pt x="953" y="819"/>
                  </a:lnTo>
                  <a:lnTo>
                    <a:pt x="944" y="816"/>
                  </a:lnTo>
                  <a:lnTo>
                    <a:pt x="932" y="809"/>
                  </a:lnTo>
                  <a:lnTo>
                    <a:pt x="923" y="799"/>
                  </a:lnTo>
                  <a:lnTo>
                    <a:pt x="919" y="791"/>
                  </a:lnTo>
                  <a:lnTo>
                    <a:pt x="916" y="784"/>
                  </a:lnTo>
                  <a:lnTo>
                    <a:pt x="915" y="775"/>
                  </a:lnTo>
                  <a:lnTo>
                    <a:pt x="915" y="768"/>
                  </a:lnTo>
                  <a:lnTo>
                    <a:pt x="922" y="700"/>
                  </a:lnTo>
                  <a:lnTo>
                    <a:pt x="843" y="646"/>
                  </a:lnTo>
                  <a:lnTo>
                    <a:pt x="822" y="621"/>
                  </a:lnTo>
                  <a:lnTo>
                    <a:pt x="813" y="611"/>
                  </a:lnTo>
                  <a:lnTo>
                    <a:pt x="805" y="603"/>
                  </a:lnTo>
                  <a:lnTo>
                    <a:pt x="792" y="589"/>
                  </a:lnTo>
                  <a:lnTo>
                    <a:pt x="781" y="575"/>
                  </a:lnTo>
                  <a:lnTo>
                    <a:pt x="772" y="561"/>
                  </a:lnTo>
                  <a:lnTo>
                    <a:pt x="769" y="544"/>
                  </a:lnTo>
                  <a:lnTo>
                    <a:pt x="769" y="542"/>
                  </a:lnTo>
                  <a:lnTo>
                    <a:pt x="768" y="537"/>
                  </a:lnTo>
                  <a:lnTo>
                    <a:pt x="762" y="526"/>
                  </a:lnTo>
                  <a:lnTo>
                    <a:pt x="753" y="516"/>
                  </a:lnTo>
                  <a:lnTo>
                    <a:pt x="743" y="509"/>
                  </a:lnTo>
                  <a:lnTo>
                    <a:pt x="732" y="504"/>
                  </a:lnTo>
                  <a:lnTo>
                    <a:pt x="722" y="500"/>
                  </a:lnTo>
                  <a:lnTo>
                    <a:pt x="713" y="500"/>
                  </a:lnTo>
                  <a:lnTo>
                    <a:pt x="678" y="498"/>
                  </a:lnTo>
                  <a:lnTo>
                    <a:pt x="643" y="494"/>
                  </a:lnTo>
                  <a:lnTo>
                    <a:pt x="611" y="487"/>
                  </a:lnTo>
                  <a:lnTo>
                    <a:pt x="586" y="475"/>
                  </a:lnTo>
                  <a:lnTo>
                    <a:pt x="561" y="468"/>
                  </a:lnTo>
                  <a:lnTo>
                    <a:pt x="556" y="463"/>
                  </a:lnTo>
                  <a:lnTo>
                    <a:pt x="550" y="460"/>
                  </a:lnTo>
                  <a:lnTo>
                    <a:pt x="546" y="456"/>
                  </a:lnTo>
                  <a:lnTo>
                    <a:pt x="532" y="435"/>
                  </a:lnTo>
                  <a:lnTo>
                    <a:pt x="522" y="417"/>
                  </a:lnTo>
                  <a:lnTo>
                    <a:pt x="512" y="402"/>
                  </a:lnTo>
                  <a:lnTo>
                    <a:pt x="503" y="388"/>
                  </a:lnTo>
                  <a:lnTo>
                    <a:pt x="489" y="375"/>
                  </a:lnTo>
                  <a:lnTo>
                    <a:pt x="466" y="357"/>
                  </a:lnTo>
                  <a:lnTo>
                    <a:pt x="448" y="381"/>
                  </a:lnTo>
                  <a:lnTo>
                    <a:pt x="441" y="392"/>
                  </a:lnTo>
                  <a:lnTo>
                    <a:pt x="433" y="403"/>
                  </a:lnTo>
                  <a:lnTo>
                    <a:pt x="425" y="415"/>
                  </a:lnTo>
                  <a:lnTo>
                    <a:pt x="414" y="430"/>
                  </a:lnTo>
                  <a:lnTo>
                    <a:pt x="402" y="444"/>
                  </a:lnTo>
                  <a:lnTo>
                    <a:pt x="391" y="459"/>
                  </a:lnTo>
                  <a:lnTo>
                    <a:pt x="381" y="471"/>
                  </a:lnTo>
                  <a:lnTo>
                    <a:pt x="364" y="490"/>
                  </a:lnTo>
                  <a:lnTo>
                    <a:pt x="349" y="504"/>
                  </a:lnTo>
                  <a:lnTo>
                    <a:pt x="333" y="513"/>
                  </a:lnTo>
                  <a:lnTo>
                    <a:pt x="318" y="519"/>
                  </a:lnTo>
                  <a:lnTo>
                    <a:pt x="302" y="522"/>
                  </a:lnTo>
                  <a:lnTo>
                    <a:pt x="286" y="523"/>
                  </a:lnTo>
                  <a:lnTo>
                    <a:pt x="268" y="521"/>
                  </a:lnTo>
                  <a:lnTo>
                    <a:pt x="265" y="490"/>
                  </a:lnTo>
                  <a:lnTo>
                    <a:pt x="259" y="460"/>
                  </a:lnTo>
                  <a:lnTo>
                    <a:pt x="249" y="432"/>
                  </a:lnTo>
                  <a:lnTo>
                    <a:pt x="263" y="437"/>
                  </a:lnTo>
                  <a:lnTo>
                    <a:pt x="275" y="440"/>
                  </a:lnTo>
                  <a:lnTo>
                    <a:pt x="283" y="441"/>
                  </a:lnTo>
                  <a:lnTo>
                    <a:pt x="302" y="436"/>
                  </a:lnTo>
                  <a:lnTo>
                    <a:pt x="317" y="427"/>
                  </a:lnTo>
                  <a:lnTo>
                    <a:pt x="330" y="416"/>
                  </a:lnTo>
                  <a:lnTo>
                    <a:pt x="340" y="404"/>
                  </a:lnTo>
                  <a:lnTo>
                    <a:pt x="348" y="392"/>
                  </a:lnTo>
                  <a:lnTo>
                    <a:pt x="354" y="380"/>
                  </a:lnTo>
                  <a:lnTo>
                    <a:pt x="359" y="369"/>
                  </a:lnTo>
                  <a:lnTo>
                    <a:pt x="362" y="361"/>
                  </a:lnTo>
                  <a:lnTo>
                    <a:pt x="382" y="306"/>
                  </a:lnTo>
                  <a:lnTo>
                    <a:pt x="335" y="303"/>
                  </a:lnTo>
                  <a:lnTo>
                    <a:pt x="327" y="302"/>
                  </a:lnTo>
                  <a:lnTo>
                    <a:pt x="317" y="301"/>
                  </a:lnTo>
                  <a:lnTo>
                    <a:pt x="301" y="298"/>
                  </a:lnTo>
                  <a:lnTo>
                    <a:pt x="283" y="294"/>
                  </a:lnTo>
                  <a:lnTo>
                    <a:pt x="263" y="289"/>
                  </a:lnTo>
                  <a:lnTo>
                    <a:pt x="243" y="283"/>
                  </a:lnTo>
                  <a:lnTo>
                    <a:pt x="222" y="274"/>
                  </a:lnTo>
                  <a:lnTo>
                    <a:pt x="203" y="264"/>
                  </a:lnTo>
                  <a:lnTo>
                    <a:pt x="185" y="252"/>
                  </a:lnTo>
                  <a:lnTo>
                    <a:pt x="170" y="237"/>
                  </a:lnTo>
                  <a:lnTo>
                    <a:pt x="160" y="219"/>
                  </a:lnTo>
                  <a:lnTo>
                    <a:pt x="151" y="196"/>
                  </a:lnTo>
                  <a:lnTo>
                    <a:pt x="145" y="176"/>
                  </a:lnTo>
                  <a:lnTo>
                    <a:pt x="139" y="158"/>
                  </a:lnTo>
                  <a:lnTo>
                    <a:pt x="136" y="150"/>
                  </a:lnTo>
                  <a:lnTo>
                    <a:pt x="131" y="140"/>
                  </a:lnTo>
                  <a:lnTo>
                    <a:pt x="125" y="131"/>
                  </a:lnTo>
                  <a:lnTo>
                    <a:pt x="117" y="121"/>
                  </a:lnTo>
                  <a:lnTo>
                    <a:pt x="111" y="112"/>
                  </a:lnTo>
                  <a:lnTo>
                    <a:pt x="105" y="105"/>
                  </a:lnTo>
                  <a:lnTo>
                    <a:pt x="100" y="100"/>
                  </a:lnTo>
                  <a:lnTo>
                    <a:pt x="99" y="99"/>
                  </a:lnTo>
                  <a:lnTo>
                    <a:pt x="99" y="287"/>
                  </a:lnTo>
                  <a:lnTo>
                    <a:pt x="68" y="277"/>
                  </a:lnTo>
                  <a:lnTo>
                    <a:pt x="35" y="269"/>
                  </a:lnTo>
                  <a:lnTo>
                    <a:pt x="0" y="267"/>
                  </a:lnTo>
                  <a:lnTo>
                    <a:pt x="0" y="267"/>
                  </a:lnTo>
                  <a:lnTo>
                    <a:pt x="0" y="0"/>
                  </a:lnTo>
                  <a:close/>
                </a:path>
              </a:pathLst>
            </a:custGeom>
            <a:solidFill>
              <a:srgbClr val="FFC851"/>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3" name="Freeform 12"/>
            <p:cNvSpPr>
              <a:spLocks noEditPoints="1"/>
            </p:cNvSpPr>
            <p:nvPr/>
          </p:nvSpPr>
          <p:spPr bwMode="auto">
            <a:xfrm>
              <a:off x="6800850" y="2233295"/>
              <a:ext cx="590550" cy="420688"/>
            </a:xfrm>
            <a:custGeom>
              <a:avLst/>
              <a:gdLst>
                <a:gd name="T0" fmla="*/ 2450 w 2604"/>
                <a:gd name="T1" fmla="*/ 528 h 1855"/>
                <a:gd name="T2" fmla="*/ 2547 w 2604"/>
                <a:gd name="T3" fmla="*/ 570 h 1855"/>
                <a:gd name="T4" fmla="*/ 2603 w 2604"/>
                <a:gd name="T5" fmla="*/ 1011 h 1855"/>
                <a:gd name="T6" fmla="*/ 2524 w 2604"/>
                <a:gd name="T7" fmla="*/ 1068 h 1855"/>
                <a:gd name="T8" fmla="*/ 2442 w 2604"/>
                <a:gd name="T9" fmla="*/ 1855 h 1855"/>
                <a:gd name="T10" fmla="*/ 2351 w 2604"/>
                <a:gd name="T11" fmla="*/ 1799 h 1855"/>
                <a:gd name="T12" fmla="*/ 2278 w 2604"/>
                <a:gd name="T13" fmla="*/ 1844 h 1855"/>
                <a:gd name="T14" fmla="*/ 2165 w 2604"/>
                <a:gd name="T15" fmla="*/ 1834 h 1855"/>
                <a:gd name="T16" fmla="*/ 2072 w 2604"/>
                <a:gd name="T17" fmla="*/ 1051 h 1855"/>
                <a:gd name="T18" fmla="*/ 2077 w 2604"/>
                <a:gd name="T19" fmla="*/ 625 h 1855"/>
                <a:gd name="T20" fmla="*/ 2149 w 2604"/>
                <a:gd name="T21" fmla="*/ 540 h 1855"/>
                <a:gd name="T22" fmla="*/ 2283 w 2604"/>
                <a:gd name="T23" fmla="*/ 523 h 1855"/>
                <a:gd name="T24" fmla="*/ 1317 w 2604"/>
                <a:gd name="T25" fmla="*/ 380 h 1855"/>
                <a:gd name="T26" fmla="*/ 1341 w 2604"/>
                <a:gd name="T27" fmla="*/ 468 h 1855"/>
                <a:gd name="T28" fmla="*/ 1216 w 2604"/>
                <a:gd name="T29" fmla="*/ 573 h 1855"/>
                <a:gd name="T30" fmla="*/ 1087 w 2604"/>
                <a:gd name="T31" fmla="*/ 640 h 1855"/>
                <a:gd name="T32" fmla="*/ 963 w 2604"/>
                <a:gd name="T33" fmla="*/ 675 h 1855"/>
                <a:gd name="T34" fmla="*/ 954 w 2604"/>
                <a:gd name="T35" fmla="*/ 958 h 1855"/>
                <a:gd name="T36" fmla="*/ 951 w 2604"/>
                <a:gd name="T37" fmla="*/ 1067 h 1855"/>
                <a:gd name="T38" fmla="*/ 948 w 2604"/>
                <a:gd name="T39" fmla="*/ 1120 h 1855"/>
                <a:gd name="T40" fmla="*/ 902 w 2604"/>
                <a:gd name="T41" fmla="*/ 1845 h 1855"/>
                <a:gd name="T42" fmla="*/ 790 w 2604"/>
                <a:gd name="T43" fmla="*/ 1832 h 1855"/>
                <a:gd name="T44" fmla="*/ 726 w 2604"/>
                <a:gd name="T45" fmla="*/ 1817 h 1855"/>
                <a:gd name="T46" fmla="*/ 620 w 2604"/>
                <a:gd name="T47" fmla="*/ 1853 h 1855"/>
                <a:gd name="T48" fmla="*/ 533 w 2604"/>
                <a:gd name="T49" fmla="*/ 1066 h 1855"/>
                <a:gd name="T50" fmla="*/ 476 w 2604"/>
                <a:gd name="T51" fmla="*/ 995 h 1855"/>
                <a:gd name="T52" fmla="*/ 546 w 2604"/>
                <a:gd name="T53" fmla="*/ 558 h 1855"/>
                <a:gd name="T54" fmla="*/ 652 w 2604"/>
                <a:gd name="T55" fmla="*/ 526 h 1855"/>
                <a:gd name="T56" fmla="*/ 864 w 2604"/>
                <a:gd name="T57" fmla="*/ 526 h 1855"/>
                <a:gd name="T58" fmla="*/ 1149 w 2604"/>
                <a:gd name="T59" fmla="*/ 446 h 1855"/>
                <a:gd name="T60" fmla="*/ 297 w 2604"/>
                <a:gd name="T61" fmla="*/ 354 h 1855"/>
                <a:gd name="T62" fmla="*/ 445 w 2604"/>
                <a:gd name="T63" fmla="*/ 368 h 1855"/>
                <a:gd name="T64" fmla="*/ 486 w 2604"/>
                <a:gd name="T65" fmla="*/ 463 h 1855"/>
                <a:gd name="T66" fmla="*/ 388 w 2604"/>
                <a:gd name="T67" fmla="*/ 642 h 1855"/>
                <a:gd name="T68" fmla="*/ 411 w 2604"/>
                <a:gd name="T69" fmla="*/ 1122 h 1855"/>
                <a:gd name="T70" fmla="*/ 438 w 2604"/>
                <a:gd name="T71" fmla="*/ 1665 h 1855"/>
                <a:gd name="T72" fmla="*/ 325 w 2604"/>
                <a:gd name="T73" fmla="*/ 1675 h 1855"/>
                <a:gd name="T74" fmla="*/ 252 w 2604"/>
                <a:gd name="T75" fmla="*/ 1630 h 1855"/>
                <a:gd name="T76" fmla="*/ 162 w 2604"/>
                <a:gd name="T77" fmla="*/ 1687 h 1855"/>
                <a:gd name="T78" fmla="*/ 79 w 2604"/>
                <a:gd name="T79" fmla="*/ 899 h 1855"/>
                <a:gd name="T80" fmla="*/ 0 w 2604"/>
                <a:gd name="T81" fmla="*/ 843 h 1855"/>
                <a:gd name="T82" fmla="*/ 57 w 2604"/>
                <a:gd name="T83" fmla="*/ 402 h 1855"/>
                <a:gd name="T84" fmla="*/ 153 w 2604"/>
                <a:gd name="T85" fmla="*/ 359 h 1855"/>
                <a:gd name="T86" fmla="*/ 2326 w 2604"/>
                <a:gd name="T87" fmla="*/ 169 h 1855"/>
                <a:gd name="T88" fmla="*/ 2469 w 2604"/>
                <a:gd name="T89" fmla="*/ 263 h 1855"/>
                <a:gd name="T90" fmla="*/ 2436 w 2604"/>
                <a:gd name="T91" fmla="*/ 434 h 1855"/>
                <a:gd name="T92" fmla="*/ 2266 w 2604"/>
                <a:gd name="T93" fmla="*/ 468 h 1855"/>
                <a:gd name="T94" fmla="*/ 2172 w 2604"/>
                <a:gd name="T95" fmla="*/ 323 h 1855"/>
                <a:gd name="T96" fmla="*/ 2266 w 2604"/>
                <a:gd name="T97" fmla="*/ 181 h 1855"/>
                <a:gd name="T98" fmla="*/ 840 w 2604"/>
                <a:gd name="T99" fmla="*/ 195 h 1855"/>
                <a:gd name="T100" fmla="*/ 905 w 2604"/>
                <a:gd name="T101" fmla="*/ 355 h 1855"/>
                <a:gd name="T102" fmla="*/ 785 w 2604"/>
                <a:gd name="T103" fmla="*/ 477 h 1855"/>
                <a:gd name="T104" fmla="*/ 625 w 2604"/>
                <a:gd name="T105" fmla="*/ 411 h 1855"/>
                <a:gd name="T106" fmla="*/ 626 w 2604"/>
                <a:gd name="T107" fmla="*/ 237 h 1855"/>
                <a:gd name="T108" fmla="*/ 278 w 2604"/>
                <a:gd name="T109" fmla="*/ 0 h 1855"/>
                <a:gd name="T110" fmla="*/ 419 w 2604"/>
                <a:gd name="T111" fmla="*/ 94 h 1855"/>
                <a:gd name="T112" fmla="*/ 388 w 2604"/>
                <a:gd name="T113" fmla="*/ 265 h 1855"/>
                <a:gd name="T114" fmla="*/ 216 w 2604"/>
                <a:gd name="T115" fmla="*/ 299 h 1855"/>
                <a:gd name="T116" fmla="*/ 122 w 2604"/>
                <a:gd name="T117" fmla="*/ 154 h 1855"/>
                <a:gd name="T118" fmla="*/ 217 w 2604"/>
                <a:gd name="T119" fmla="*/ 13 h 18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604" h="1855">
                  <a:moveTo>
                    <a:pt x="2326" y="522"/>
                  </a:moveTo>
                  <a:lnTo>
                    <a:pt x="2345" y="522"/>
                  </a:lnTo>
                  <a:lnTo>
                    <a:pt x="2369" y="523"/>
                  </a:lnTo>
                  <a:lnTo>
                    <a:pt x="2396" y="524"/>
                  </a:lnTo>
                  <a:lnTo>
                    <a:pt x="2423" y="525"/>
                  </a:lnTo>
                  <a:lnTo>
                    <a:pt x="2450" y="528"/>
                  </a:lnTo>
                  <a:lnTo>
                    <a:pt x="2474" y="531"/>
                  </a:lnTo>
                  <a:lnTo>
                    <a:pt x="2489" y="535"/>
                  </a:lnTo>
                  <a:lnTo>
                    <a:pt x="2503" y="540"/>
                  </a:lnTo>
                  <a:lnTo>
                    <a:pt x="2519" y="548"/>
                  </a:lnTo>
                  <a:lnTo>
                    <a:pt x="2533" y="558"/>
                  </a:lnTo>
                  <a:lnTo>
                    <a:pt x="2547" y="570"/>
                  </a:lnTo>
                  <a:lnTo>
                    <a:pt x="2558" y="586"/>
                  </a:lnTo>
                  <a:lnTo>
                    <a:pt x="2569" y="604"/>
                  </a:lnTo>
                  <a:lnTo>
                    <a:pt x="2575" y="625"/>
                  </a:lnTo>
                  <a:lnTo>
                    <a:pt x="2580" y="650"/>
                  </a:lnTo>
                  <a:lnTo>
                    <a:pt x="2604" y="995"/>
                  </a:lnTo>
                  <a:lnTo>
                    <a:pt x="2603" y="1011"/>
                  </a:lnTo>
                  <a:lnTo>
                    <a:pt x="2600" y="1027"/>
                  </a:lnTo>
                  <a:lnTo>
                    <a:pt x="2591" y="1041"/>
                  </a:lnTo>
                  <a:lnTo>
                    <a:pt x="2580" y="1052"/>
                  </a:lnTo>
                  <a:lnTo>
                    <a:pt x="2565" y="1061"/>
                  </a:lnTo>
                  <a:lnTo>
                    <a:pt x="2547" y="1066"/>
                  </a:lnTo>
                  <a:lnTo>
                    <a:pt x="2524" y="1068"/>
                  </a:lnTo>
                  <a:lnTo>
                    <a:pt x="2498" y="1802"/>
                  </a:lnTo>
                  <a:lnTo>
                    <a:pt x="2495" y="1819"/>
                  </a:lnTo>
                  <a:lnTo>
                    <a:pt x="2487" y="1834"/>
                  </a:lnTo>
                  <a:lnTo>
                    <a:pt x="2475" y="1845"/>
                  </a:lnTo>
                  <a:lnTo>
                    <a:pt x="2460" y="1853"/>
                  </a:lnTo>
                  <a:lnTo>
                    <a:pt x="2442" y="1855"/>
                  </a:lnTo>
                  <a:lnTo>
                    <a:pt x="2407" y="1855"/>
                  </a:lnTo>
                  <a:lnTo>
                    <a:pt x="2389" y="1853"/>
                  </a:lnTo>
                  <a:lnTo>
                    <a:pt x="2374" y="1844"/>
                  </a:lnTo>
                  <a:lnTo>
                    <a:pt x="2362" y="1832"/>
                  </a:lnTo>
                  <a:lnTo>
                    <a:pt x="2353" y="1817"/>
                  </a:lnTo>
                  <a:lnTo>
                    <a:pt x="2351" y="1799"/>
                  </a:lnTo>
                  <a:lnTo>
                    <a:pt x="2351" y="1237"/>
                  </a:lnTo>
                  <a:lnTo>
                    <a:pt x="2301" y="1237"/>
                  </a:lnTo>
                  <a:lnTo>
                    <a:pt x="2301" y="1799"/>
                  </a:lnTo>
                  <a:lnTo>
                    <a:pt x="2299" y="1817"/>
                  </a:lnTo>
                  <a:lnTo>
                    <a:pt x="2290" y="1832"/>
                  </a:lnTo>
                  <a:lnTo>
                    <a:pt x="2278" y="1844"/>
                  </a:lnTo>
                  <a:lnTo>
                    <a:pt x="2263" y="1853"/>
                  </a:lnTo>
                  <a:lnTo>
                    <a:pt x="2245" y="1855"/>
                  </a:lnTo>
                  <a:lnTo>
                    <a:pt x="2210" y="1855"/>
                  </a:lnTo>
                  <a:lnTo>
                    <a:pt x="2193" y="1853"/>
                  </a:lnTo>
                  <a:lnTo>
                    <a:pt x="2177" y="1845"/>
                  </a:lnTo>
                  <a:lnTo>
                    <a:pt x="2165" y="1834"/>
                  </a:lnTo>
                  <a:lnTo>
                    <a:pt x="2157" y="1819"/>
                  </a:lnTo>
                  <a:lnTo>
                    <a:pt x="2154" y="1802"/>
                  </a:lnTo>
                  <a:lnTo>
                    <a:pt x="2128" y="1068"/>
                  </a:lnTo>
                  <a:lnTo>
                    <a:pt x="2105" y="1066"/>
                  </a:lnTo>
                  <a:lnTo>
                    <a:pt x="2087" y="1061"/>
                  </a:lnTo>
                  <a:lnTo>
                    <a:pt x="2072" y="1051"/>
                  </a:lnTo>
                  <a:lnTo>
                    <a:pt x="2061" y="1039"/>
                  </a:lnTo>
                  <a:lnTo>
                    <a:pt x="2053" y="1027"/>
                  </a:lnTo>
                  <a:lnTo>
                    <a:pt x="2049" y="1011"/>
                  </a:lnTo>
                  <a:lnTo>
                    <a:pt x="2048" y="995"/>
                  </a:lnTo>
                  <a:lnTo>
                    <a:pt x="2072" y="650"/>
                  </a:lnTo>
                  <a:lnTo>
                    <a:pt x="2077" y="625"/>
                  </a:lnTo>
                  <a:lnTo>
                    <a:pt x="2083" y="604"/>
                  </a:lnTo>
                  <a:lnTo>
                    <a:pt x="2094" y="586"/>
                  </a:lnTo>
                  <a:lnTo>
                    <a:pt x="2105" y="570"/>
                  </a:lnTo>
                  <a:lnTo>
                    <a:pt x="2119" y="558"/>
                  </a:lnTo>
                  <a:lnTo>
                    <a:pt x="2134" y="548"/>
                  </a:lnTo>
                  <a:lnTo>
                    <a:pt x="2149" y="540"/>
                  </a:lnTo>
                  <a:lnTo>
                    <a:pt x="2163" y="535"/>
                  </a:lnTo>
                  <a:lnTo>
                    <a:pt x="2178" y="531"/>
                  </a:lnTo>
                  <a:lnTo>
                    <a:pt x="2202" y="528"/>
                  </a:lnTo>
                  <a:lnTo>
                    <a:pt x="2229" y="525"/>
                  </a:lnTo>
                  <a:lnTo>
                    <a:pt x="2256" y="524"/>
                  </a:lnTo>
                  <a:lnTo>
                    <a:pt x="2283" y="523"/>
                  </a:lnTo>
                  <a:lnTo>
                    <a:pt x="2307" y="522"/>
                  </a:lnTo>
                  <a:lnTo>
                    <a:pt x="2326" y="522"/>
                  </a:lnTo>
                  <a:close/>
                  <a:moveTo>
                    <a:pt x="1276" y="366"/>
                  </a:moveTo>
                  <a:lnTo>
                    <a:pt x="1291" y="367"/>
                  </a:lnTo>
                  <a:lnTo>
                    <a:pt x="1304" y="372"/>
                  </a:lnTo>
                  <a:lnTo>
                    <a:pt x="1317" y="380"/>
                  </a:lnTo>
                  <a:lnTo>
                    <a:pt x="1334" y="396"/>
                  </a:lnTo>
                  <a:lnTo>
                    <a:pt x="1344" y="409"/>
                  </a:lnTo>
                  <a:lnTo>
                    <a:pt x="1349" y="423"/>
                  </a:lnTo>
                  <a:lnTo>
                    <a:pt x="1351" y="438"/>
                  </a:lnTo>
                  <a:lnTo>
                    <a:pt x="1349" y="454"/>
                  </a:lnTo>
                  <a:lnTo>
                    <a:pt x="1341" y="468"/>
                  </a:lnTo>
                  <a:lnTo>
                    <a:pt x="1331" y="480"/>
                  </a:lnTo>
                  <a:lnTo>
                    <a:pt x="1310" y="498"/>
                  </a:lnTo>
                  <a:lnTo>
                    <a:pt x="1288" y="517"/>
                  </a:lnTo>
                  <a:lnTo>
                    <a:pt x="1263" y="536"/>
                  </a:lnTo>
                  <a:lnTo>
                    <a:pt x="1239" y="555"/>
                  </a:lnTo>
                  <a:lnTo>
                    <a:pt x="1216" y="573"/>
                  </a:lnTo>
                  <a:lnTo>
                    <a:pt x="1195" y="587"/>
                  </a:lnTo>
                  <a:lnTo>
                    <a:pt x="1177" y="600"/>
                  </a:lnTo>
                  <a:lnTo>
                    <a:pt x="1159" y="610"/>
                  </a:lnTo>
                  <a:lnTo>
                    <a:pt x="1137" y="620"/>
                  </a:lnTo>
                  <a:lnTo>
                    <a:pt x="1112" y="631"/>
                  </a:lnTo>
                  <a:lnTo>
                    <a:pt x="1087" y="640"/>
                  </a:lnTo>
                  <a:lnTo>
                    <a:pt x="1062" y="650"/>
                  </a:lnTo>
                  <a:lnTo>
                    <a:pt x="1036" y="657"/>
                  </a:lnTo>
                  <a:lnTo>
                    <a:pt x="1013" y="664"/>
                  </a:lnTo>
                  <a:lnTo>
                    <a:pt x="992" y="670"/>
                  </a:lnTo>
                  <a:lnTo>
                    <a:pt x="975" y="673"/>
                  </a:lnTo>
                  <a:lnTo>
                    <a:pt x="963" y="675"/>
                  </a:lnTo>
                  <a:lnTo>
                    <a:pt x="961" y="739"/>
                  </a:lnTo>
                  <a:lnTo>
                    <a:pt x="959" y="795"/>
                  </a:lnTo>
                  <a:lnTo>
                    <a:pt x="958" y="845"/>
                  </a:lnTo>
                  <a:lnTo>
                    <a:pt x="957" y="888"/>
                  </a:lnTo>
                  <a:lnTo>
                    <a:pt x="955" y="925"/>
                  </a:lnTo>
                  <a:lnTo>
                    <a:pt x="954" y="958"/>
                  </a:lnTo>
                  <a:lnTo>
                    <a:pt x="954" y="985"/>
                  </a:lnTo>
                  <a:lnTo>
                    <a:pt x="953" y="1008"/>
                  </a:lnTo>
                  <a:lnTo>
                    <a:pt x="952" y="1027"/>
                  </a:lnTo>
                  <a:lnTo>
                    <a:pt x="952" y="1043"/>
                  </a:lnTo>
                  <a:lnTo>
                    <a:pt x="951" y="1056"/>
                  </a:lnTo>
                  <a:lnTo>
                    <a:pt x="951" y="1067"/>
                  </a:lnTo>
                  <a:lnTo>
                    <a:pt x="951" y="1076"/>
                  </a:lnTo>
                  <a:lnTo>
                    <a:pt x="951" y="1085"/>
                  </a:lnTo>
                  <a:lnTo>
                    <a:pt x="950" y="1093"/>
                  </a:lnTo>
                  <a:lnTo>
                    <a:pt x="950" y="1102"/>
                  </a:lnTo>
                  <a:lnTo>
                    <a:pt x="950" y="1110"/>
                  </a:lnTo>
                  <a:lnTo>
                    <a:pt x="948" y="1120"/>
                  </a:lnTo>
                  <a:lnTo>
                    <a:pt x="948" y="1131"/>
                  </a:lnTo>
                  <a:lnTo>
                    <a:pt x="948" y="1144"/>
                  </a:lnTo>
                  <a:lnTo>
                    <a:pt x="926" y="1802"/>
                  </a:lnTo>
                  <a:lnTo>
                    <a:pt x="923" y="1819"/>
                  </a:lnTo>
                  <a:lnTo>
                    <a:pt x="915" y="1834"/>
                  </a:lnTo>
                  <a:lnTo>
                    <a:pt x="902" y="1845"/>
                  </a:lnTo>
                  <a:lnTo>
                    <a:pt x="887" y="1853"/>
                  </a:lnTo>
                  <a:lnTo>
                    <a:pt x="870" y="1855"/>
                  </a:lnTo>
                  <a:lnTo>
                    <a:pt x="835" y="1855"/>
                  </a:lnTo>
                  <a:lnTo>
                    <a:pt x="818" y="1853"/>
                  </a:lnTo>
                  <a:lnTo>
                    <a:pt x="802" y="1844"/>
                  </a:lnTo>
                  <a:lnTo>
                    <a:pt x="790" y="1832"/>
                  </a:lnTo>
                  <a:lnTo>
                    <a:pt x="782" y="1817"/>
                  </a:lnTo>
                  <a:lnTo>
                    <a:pt x="778" y="1799"/>
                  </a:lnTo>
                  <a:lnTo>
                    <a:pt x="778" y="1237"/>
                  </a:lnTo>
                  <a:lnTo>
                    <a:pt x="729" y="1237"/>
                  </a:lnTo>
                  <a:lnTo>
                    <a:pt x="729" y="1799"/>
                  </a:lnTo>
                  <a:lnTo>
                    <a:pt x="726" y="1817"/>
                  </a:lnTo>
                  <a:lnTo>
                    <a:pt x="718" y="1832"/>
                  </a:lnTo>
                  <a:lnTo>
                    <a:pt x="706" y="1844"/>
                  </a:lnTo>
                  <a:lnTo>
                    <a:pt x="691" y="1853"/>
                  </a:lnTo>
                  <a:lnTo>
                    <a:pt x="673" y="1855"/>
                  </a:lnTo>
                  <a:lnTo>
                    <a:pt x="638" y="1855"/>
                  </a:lnTo>
                  <a:lnTo>
                    <a:pt x="620" y="1853"/>
                  </a:lnTo>
                  <a:lnTo>
                    <a:pt x="605" y="1845"/>
                  </a:lnTo>
                  <a:lnTo>
                    <a:pt x="594" y="1834"/>
                  </a:lnTo>
                  <a:lnTo>
                    <a:pt x="585" y="1819"/>
                  </a:lnTo>
                  <a:lnTo>
                    <a:pt x="581" y="1802"/>
                  </a:lnTo>
                  <a:lnTo>
                    <a:pt x="556" y="1068"/>
                  </a:lnTo>
                  <a:lnTo>
                    <a:pt x="533" y="1066"/>
                  </a:lnTo>
                  <a:lnTo>
                    <a:pt x="514" y="1061"/>
                  </a:lnTo>
                  <a:lnTo>
                    <a:pt x="500" y="1051"/>
                  </a:lnTo>
                  <a:lnTo>
                    <a:pt x="488" y="1039"/>
                  </a:lnTo>
                  <a:lnTo>
                    <a:pt x="481" y="1027"/>
                  </a:lnTo>
                  <a:lnTo>
                    <a:pt x="476" y="1011"/>
                  </a:lnTo>
                  <a:lnTo>
                    <a:pt x="476" y="995"/>
                  </a:lnTo>
                  <a:lnTo>
                    <a:pt x="501" y="650"/>
                  </a:lnTo>
                  <a:lnTo>
                    <a:pt x="504" y="625"/>
                  </a:lnTo>
                  <a:lnTo>
                    <a:pt x="511" y="604"/>
                  </a:lnTo>
                  <a:lnTo>
                    <a:pt x="521" y="586"/>
                  </a:lnTo>
                  <a:lnTo>
                    <a:pt x="533" y="570"/>
                  </a:lnTo>
                  <a:lnTo>
                    <a:pt x="546" y="558"/>
                  </a:lnTo>
                  <a:lnTo>
                    <a:pt x="561" y="548"/>
                  </a:lnTo>
                  <a:lnTo>
                    <a:pt x="577" y="540"/>
                  </a:lnTo>
                  <a:lnTo>
                    <a:pt x="591" y="535"/>
                  </a:lnTo>
                  <a:lnTo>
                    <a:pt x="606" y="531"/>
                  </a:lnTo>
                  <a:lnTo>
                    <a:pt x="627" y="528"/>
                  </a:lnTo>
                  <a:lnTo>
                    <a:pt x="652" y="526"/>
                  </a:lnTo>
                  <a:lnTo>
                    <a:pt x="676" y="524"/>
                  </a:lnTo>
                  <a:lnTo>
                    <a:pt x="701" y="523"/>
                  </a:lnTo>
                  <a:lnTo>
                    <a:pt x="753" y="781"/>
                  </a:lnTo>
                  <a:lnTo>
                    <a:pt x="805" y="523"/>
                  </a:lnTo>
                  <a:lnTo>
                    <a:pt x="834" y="524"/>
                  </a:lnTo>
                  <a:lnTo>
                    <a:pt x="864" y="526"/>
                  </a:lnTo>
                  <a:lnTo>
                    <a:pt x="891" y="529"/>
                  </a:lnTo>
                  <a:lnTo>
                    <a:pt x="942" y="514"/>
                  </a:lnTo>
                  <a:lnTo>
                    <a:pt x="995" y="502"/>
                  </a:lnTo>
                  <a:lnTo>
                    <a:pt x="1051" y="490"/>
                  </a:lnTo>
                  <a:lnTo>
                    <a:pt x="1109" y="481"/>
                  </a:lnTo>
                  <a:lnTo>
                    <a:pt x="1149" y="446"/>
                  </a:lnTo>
                  <a:lnTo>
                    <a:pt x="1196" y="411"/>
                  </a:lnTo>
                  <a:lnTo>
                    <a:pt x="1247" y="375"/>
                  </a:lnTo>
                  <a:lnTo>
                    <a:pt x="1261" y="368"/>
                  </a:lnTo>
                  <a:lnTo>
                    <a:pt x="1276" y="366"/>
                  </a:lnTo>
                  <a:close/>
                  <a:moveTo>
                    <a:pt x="278" y="353"/>
                  </a:moveTo>
                  <a:lnTo>
                    <a:pt x="297" y="354"/>
                  </a:lnTo>
                  <a:lnTo>
                    <a:pt x="320" y="354"/>
                  </a:lnTo>
                  <a:lnTo>
                    <a:pt x="347" y="355"/>
                  </a:lnTo>
                  <a:lnTo>
                    <a:pt x="375" y="357"/>
                  </a:lnTo>
                  <a:lnTo>
                    <a:pt x="401" y="359"/>
                  </a:lnTo>
                  <a:lnTo>
                    <a:pt x="425" y="362"/>
                  </a:lnTo>
                  <a:lnTo>
                    <a:pt x="445" y="368"/>
                  </a:lnTo>
                  <a:lnTo>
                    <a:pt x="464" y="377"/>
                  </a:lnTo>
                  <a:lnTo>
                    <a:pt x="483" y="390"/>
                  </a:lnTo>
                  <a:lnTo>
                    <a:pt x="500" y="407"/>
                  </a:lnTo>
                  <a:lnTo>
                    <a:pt x="507" y="426"/>
                  </a:lnTo>
                  <a:lnTo>
                    <a:pt x="515" y="445"/>
                  </a:lnTo>
                  <a:lnTo>
                    <a:pt x="486" y="463"/>
                  </a:lnTo>
                  <a:lnTo>
                    <a:pt x="459" y="485"/>
                  </a:lnTo>
                  <a:lnTo>
                    <a:pt x="437" y="510"/>
                  </a:lnTo>
                  <a:lnTo>
                    <a:pt x="418" y="539"/>
                  </a:lnTo>
                  <a:lnTo>
                    <a:pt x="404" y="570"/>
                  </a:lnTo>
                  <a:lnTo>
                    <a:pt x="394" y="605"/>
                  </a:lnTo>
                  <a:lnTo>
                    <a:pt x="388" y="642"/>
                  </a:lnTo>
                  <a:lnTo>
                    <a:pt x="364" y="987"/>
                  </a:lnTo>
                  <a:lnTo>
                    <a:pt x="364" y="1017"/>
                  </a:lnTo>
                  <a:lnTo>
                    <a:pt x="369" y="1046"/>
                  </a:lnTo>
                  <a:lnTo>
                    <a:pt x="378" y="1073"/>
                  </a:lnTo>
                  <a:lnTo>
                    <a:pt x="392" y="1099"/>
                  </a:lnTo>
                  <a:lnTo>
                    <a:pt x="411" y="1122"/>
                  </a:lnTo>
                  <a:lnTo>
                    <a:pt x="428" y="1138"/>
                  </a:lnTo>
                  <a:lnTo>
                    <a:pt x="447" y="1151"/>
                  </a:lnTo>
                  <a:lnTo>
                    <a:pt x="456" y="1446"/>
                  </a:lnTo>
                  <a:lnTo>
                    <a:pt x="450" y="1633"/>
                  </a:lnTo>
                  <a:lnTo>
                    <a:pt x="447" y="1650"/>
                  </a:lnTo>
                  <a:lnTo>
                    <a:pt x="438" y="1665"/>
                  </a:lnTo>
                  <a:lnTo>
                    <a:pt x="426" y="1676"/>
                  </a:lnTo>
                  <a:lnTo>
                    <a:pt x="411" y="1684"/>
                  </a:lnTo>
                  <a:lnTo>
                    <a:pt x="394" y="1687"/>
                  </a:lnTo>
                  <a:lnTo>
                    <a:pt x="359" y="1687"/>
                  </a:lnTo>
                  <a:lnTo>
                    <a:pt x="341" y="1684"/>
                  </a:lnTo>
                  <a:lnTo>
                    <a:pt x="325" y="1675"/>
                  </a:lnTo>
                  <a:lnTo>
                    <a:pt x="314" y="1664"/>
                  </a:lnTo>
                  <a:lnTo>
                    <a:pt x="305" y="1648"/>
                  </a:lnTo>
                  <a:lnTo>
                    <a:pt x="302" y="1630"/>
                  </a:lnTo>
                  <a:lnTo>
                    <a:pt x="302" y="1068"/>
                  </a:lnTo>
                  <a:lnTo>
                    <a:pt x="252" y="1068"/>
                  </a:lnTo>
                  <a:lnTo>
                    <a:pt x="252" y="1630"/>
                  </a:lnTo>
                  <a:lnTo>
                    <a:pt x="249" y="1648"/>
                  </a:lnTo>
                  <a:lnTo>
                    <a:pt x="242" y="1664"/>
                  </a:lnTo>
                  <a:lnTo>
                    <a:pt x="229" y="1675"/>
                  </a:lnTo>
                  <a:lnTo>
                    <a:pt x="214" y="1684"/>
                  </a:lnTo>
                  <a:lnTo>
                    <a:pt x="196" y="1687"/>
                  </a:lnTo>
                  <a:lnTo>
                    <a:pt x="162" y="1687"/>
                  </a:lnTo>
                  <a:lnTo>
                    <a:pt x="144" y="1684"/>
                  </a:lnTo>
                  <a:lnTo>
                    <a:pt x="129" y="1676"/>
                  </a:lnTo>
                  <a:lnTo>
                    <a:pt x="117" y="1665"/>
                  </a:lnTo>
                  <a:lnTo>
                    <a:pt x="109" y="1650"/>
                  </a:lnTo>
                  <a:lnTo>
                    <a:pt x="104" y="1633"/>
                  </a:lnTo>
                  <a:lnTo>
                    <a:pt x="79" y="899"/>
                  </a:lnTo>
                  <a:lnTo>
                    <a:pt x="57" y="898"/>
                  </a:lnTo>
                  <a:lnTo>
                    <a:pt x="39" y="892"/>
                  </a:lnTo>
                  <a:lnTo>
                    <a:pt x="23" y="883"/>
                  </a:lnTo>
                  <a:lnTo>
                    <a:pt x="13" y="872"/>
                  </a:lnTo>
                  <a:lnTo>
                    <a:pt x="4" y="858"/>
                  </a:lnTo>
                  <a:lnTo>
                    <a:pt x="0" y="843"/>
                  </a:lnTo>
                  <a:lnTo>
                    <a:pt x="0" y="826"/>
                  </a:lnTo>
                  <a:lnTo>
                    <a:pt x="24" y="481"/>
                  </a:lnTo>
                  <a:lnTo>
                    <a:pt x="27" y="456"/>
                  </a:lnTo>
                  <a:lnTo>
                    <a:pt x="35" y="435"/>
                  </a:lnTo>
                  <a:lnTo>
                    <a:pt x="44" y="417"/>
                  </a:lnTo>
                  <a:lnTo>
                    <a:pt x="57" y="402"/>
                  </a:lnTo>
                  <a:lnTo>
                    <a:pt x="70" y="390"/>
                  </a:lnTo>
                  <a:lnTo>
                    <a:pt x="84" y="379"/>
                  </a:lnTo>
                  <a:lnTo>
                    <a:pt x="100" y="372"/>
                  </a:lnTo>
                  <a:lnTo>
                    <a:pt x="115" y="367"/>
                  </a:lnTo>
                  <a:lnTo>
                    <a:pt x="130" y="362"/>
                  </a:lnTo>
                  <a:lnTo>
                    <a:pt x="153" y="359"/>
                  </a:lnTo>
                  <a:lnTo>
                    <a:pt x="181" y="357"/>
                  </a:lnTo>
                  <a:lnTo>
                    <a:pt x="208" y="355"/>
                  </a:lnTo>
                  <a:lnTo>
                    <a:pt x="234" y="354"/>
                  </a:lnTo>
                  <a:lnTo>
                    <a:pt x="259" y="354"/>
                  </a:lnTo>
                  <a:lnTo>
                    <a:pt x="278" y="353"/>
                  </a:lnTo>
                  <a:close/>
                  <a:moveTo>
                    <a:pt x="2326" y="169"/>
                  </a:moveTo>
                  <a:lnTo>
                    <a:pt x="2357" y="172"/>
                  </a:lnTo>
                  <a:lnTo>
                    <a:pt x="2386" y="181"/>
                  </a:lnTo>
                  <a:lnTo>
                    <a:pt x="2413" y="195"/>
                  </a:lnTo>
                  <a:lnTo>
                    <a:pt x="2435" y="214"/>
                  </a:lnTo>
                  <a:lnTo>
                    <a:pt x="2454" y="237"/>
                  </a:lnTo>
                  <a:lnTo>
                    <a:pt x="2469" y="263"/>
                  </a:lnTo>
                  <a:lnTo>
                    <a:pt x="2477" y="293"/>
                  </a:lnTo>
                  <a:lnTo>
                    <a:pt x="2481" y="323"/>
                  </a:lnTo>
                  <a:lnTo>
                    <a:pt x="2478" y="355"/>
                  </a:lnTo>
                  <a:lnTo>
                    <a:pt x="2469" y="385"/>
                  </a:lnTo>
                  <a:lnTo>
                    <a:pt x="2455" y="411"/>
                  </a:lnTo>
                  <a:lnTo>
                    <a:pt x="2436" y="434"/>
                  </a:lnTo>
                  <a:lnTo>
                    <a:pt x="2413" y="453"/>
                  </a:lnTo>
                  <a:lnTo>
                    <a:pt x="2386" y="468"/>
                  </a:lnTo>
                  <a:lnTo>
                    <a:pt x="2358" y="477"/>
                  </a:lnTo>
                  <a:lnTo>
                    <a:pt x="2326" y="481"/>
                  </a:lnTo>
                  <a:lnTo>
                    <a:pt x="2294" y="477"/>
                  </a:lnTo>
                  <a:lnTo>
                    <a:pt x="2266" y="468"/>
                  </a:lnTo>
                  <a:lnTo>
                    <a:pt x="2239" y="453"/>
                  </a:lnTo>
                  <a:lnTo>
                    <a:pt x="2216" y="434"/>
                  </a:lnTo>
                  <a:lnTo>
                    <a:pt x="2197" y="411"/>
                  </a:lnTo>
                  <a:lnTo>
                    <a:pt x="2183" y="385"/>
                  </a:lnTo>
                  <a:lnTo>
                    <a:pt x="2174" y="355"/>
                  </a:lnTo>
                  <a:lnTo>
                    <a:pt x="2172" y="323"/>
                  </a:lnTo>
                  <a:lnTo>
                    <a:pt x="2175" y="293"/>
                  </a:lnTo>
                  <a:lnTo>
                    <a:pt x="2183" y="263"/>
                  </a:lnTo>
                  <a:lnTo>
                    <a:pt x="2198" y="237"/>
                  </a:lnTo>
                  <a:lnTo>
                    <a:pt x="2217" y="214"/>
                  </a:lnTo>
                  <a:lnTo>
                    <a:pt x="2240" y="195"/>
                  </a:lnTo>
                  <a:lnTo>
                    <a:pt x="2266" y="181"/>
                  </a:lnTo>
                  <a:lnTo>
                    <a:pt x="2295" y="172"/>
                  </a:lnTo>
                  <a:lnTo>
                    <a:pt x="2326" y="169"/>
                  </a:lnTo>
                  <a:close/>
                  <a:moveTo>
                    <a:pt x="754" y="169"/>
                  </a:moveTo>
                  <a:lnTo>
                    <a:pt x="785" y="172"/>
                  </a:lnTo>
                  <a:lnTo>
                    <a:pt x="813" y="181"/>
                  </a:lnTo>
                  <a:lnTo>
                    <a:pt x="840" y="195"/>
                  </a:lnTo>
                  <a:lnTo>
                    <a:pt x="863" y="214"/>
                  </a:lnTo>
                  <a:lnTo>
                    <a:pt x="882" y="237"/>
                  </a:lnTo>
                  <a:lnTo>
                    <a:pt x="896" y="263"/>
                  </a:lnTo>
                  <a:lnTo>
                    <a:pt x="905" y="293"/>
                  </a:lnTo>
                  <a:lnTo>
                    <a:pt x="908" y="323"/>
                  </a:lnTo>
                  <a:lnTo>
                    <a:pt x="905" y="355"/>
                  </a:lnTo>
                  <a:lnTo>
                    <a:pt x="897" y="385"/>
                  </a:lnTo>
                  <a:lnTo>
                    <a:pt x="883" y="411"/>
                  </a:lnTo>
                  <a:lnTo>
                    <a:pt x="864" y="434"/>
                  </a:lnTo>
                  <a:lnTo>
                    <a:pt x="841" y="453"/>
                  </a:lnTo>
                  <a:lnTo>
                    <a:pt x="814" y="468"/>
                  </a:lnTo>
                  <a:lnTo>
                    <a:pt x="785" y="477"/>
                  </a:lnTo>
                  <a:lnTo>
                    <a:pt x="754" y="481"/>
                  </a:lnTo>
                  <a:lnTo>
                    <a:pt x="722" y="477"/>
                  </a:lnTo>
                  <a:lnTo>
                    <a:pt x="693" y="468"/>
                  </a:lnTo>
                  <a:lnTo>
                    <a:pt x="666" y="453"/>
                  </a:lnTo>
                  <a:lnTo>
                    <a:pt x="644" y="434"/>
                  </a:lnTo>
                  <a:lnTo>
                    <a:pt x="625" y="411"/>
                  </a:lnTo>
                  <a:lnTo>
                    <a:pt x="610" y="385"/>
                  </a:lnTo>
                  <a:lnTo>
                    <a:pt x="602" y="355"/>
                  </a:lnTo>
                  <a:lnTo>
                    <a:pt x="599" y="323"/>
                  </a:lnTo>
                  <a:lnTo>
                    <a:pt x="602" y="293"/>
                  </a:lnTo>
                  <a:lnTo>
                    <a:pt x="612" y="263"/>
                  </a:lnTo>
                  <a:lnTo>
                    <a:pt x="626" y="237"/>
                  </a:lnTo>
                  <a:lnTo>
                    <a:pt x="645" y="214"/>
                  </a:lnTo>
                  <a:lnTo>
                    <a:pt x="668" y="195"/>
                  </a:lnTo>
                  <a:lnTo>
                    <a:pt x="694" y="181"/>
                  </a:lnTo>
                  <a:lnTo>
                    <a:pt x="722" y="172"/>
                  </a:lnTo>
                  <a:lnTo>
                    <a:pt x="754" y="169"/>
                  </a:lnTo>
                  <a:close/>
                  <a:moveTo>
                    <a:pt x="278" y="0"/>
                  </a:moveTo>
                  <a:lnTo>
                    <a:pt x="308" y="3"/>
                  </a:lnTo>
                  <a:lnTo>
                    <a:pt x="337" y="13"/>
                  </a:lnTo>
                  <a:lnTo>
                    <a:pt x="363" y="26"/>
                  </a:lnTo>
                  <a:lnTo>
                    <a:pt x="387" y="45"/>
                  </a:lnTo>
                  <a:lnTo>
                    <a:pt x="406" y="69"/>
                  </a:lnTo>
                  <a:lnTo>
                    <a:pt x="419" y="94"/>
                  </a:lnTo>
                  <a:lnTo>
                    <a:pt x="429" y="124"/>
                  </a:lnTo>
                  <a:lnTo>
                    <a:pt x="432" y="154"/>
                  </a:lnTo>
                  <a:lnTo>
                    <a:pt x="429" y="186"/>
                  </a:lnTo>
                  <a:lnTo>
                    <a:pt x="420" y="216"/>
                  </a:lnTo>
                  <a:lnTo>
                    <a:pt x="407" y="242"/>
                  </a:lnTo>
                  <a:lnTo>
                    <a:pt x="388" y="265"/>
                  </a:lnTo>
                  <a:lnTo>
                    <a:pt x="364" y="284"/>
                  </a:lnTo>
                  <a:lnTo>
                    <a:pt x="338" y="299"/>
                  </a:lnTo>
                  <a:lnTo>
                    <a:pt x="308" y="308"/>
                  </a:lnTo>
                  <a:lnTo>
                    <a:pt x="278" y="312"/>
                  </a:lnTo>
                  <a:lnTo>
                    <a:pt x="246" y="308"/>
                  </a:lnTo>
                  <a:lnTo>
                    <a:pt x="216" y="299"/>
                  </a:lnTo>
                  <a:lnTo>
                    <a:pt x="190" y="284"/>
                  </a:lnTo>
                  <a:lnTo>
                    <a:pt x="168" y="265"/>
                  </a:lnTo>
                  <a:lnTo>
                    <a:pt x="149" y="242"/>
                  </a:lnTo>
                  <a:lnTo>
                    <a:pt x="134" y="216"/>
                  </a:lnTo>
                  <a:lnTo>
                    <a:pt x="126" y="186"/>
                  </a:lnTo>
                  <a:lnTo>
                    <a:pt x="122" y="154"/>
                  </a:lnTo>
                  <a:lnTo>
                    <a:pt x="126" y="124"/>
                  </a:lnTo>
                  <a:lnTo>
                    <a:pt x="135" y="94"/>
                  </a:lnTo>
                  <a:lnTo>
                    <a:pt x="150" y="69"/>
                  </a:lnTo>
                  <a:lnTo>
                    <a:pt x="169" y="45"/>
                  </a:lnTo>
                  <a:lnTo>
                    <a:pt x="191" y="26"/>
                  </a:lnTo>
                  <a:lnTo>
                    <a:pt x="217" y="13"/>
                  </a:lnTo>
                  <a:lnTo>
                    <a:pt x="246" y="3"/>
                  </a:lnTo>
                  <a:lnTo>
                    <a:pt x="278"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grpSp>
      <p:grpSp>
        <p:nvGrpSpPr>
          <p:cNvPr id="14" name="Group 13"/>
          <p:cNvGrpSpPr>
            <a:grpSpLocks noChangeAspect="1"/>
          </p:cNvGrpSpPr>
          <p:nvPr/>
        </p:nvGrpSpPr>
        <p:grpSpPr>
          <a:xfrm>
            <a:off x="10666237" y="2961675"/>
            <a:ext cx="1026139" cy="970759"/>
            <a:chOff x="1828800" y="4194175"/>
            <a:chExt cx="500063" cy="473075"/>
          </a:xfrm>
        </p:grpSpPr>
        <p:sp>
          <p:nvSpPr>
            <p:cNvPr id="15" name="Freeform 14"/>
            <p:cNvSpPr>
              <a:spLocks/>
            </p:cNvSpPr>
            <p:nvPr/>
          </p:nvSpPr>
          <p:spPr bwMode="white">
            <a:xfrm>
              <a:off x="1828800" y="4194175"/>
              <a:ext cx="500063" cy="473075"/>
            </a:xfrm>
            <a:custGeom>
              <a:avLst/>
              <a:gdLst>
                <a:gd name="T0" fmla="*/ 1414 w 2200"/>
                <a:gd name="T1" fmla="*/ 2 h 2083"/>
                <a:gd name="T2" fmla="*/ 2114 w 2200"/>
                <a:gd name="T3" fmla="*/ 144 h 2083"/>
                <a:gd name="T4" fmla="*/ 2176 w 2200"/>
                <a:gd name="T5" fmla="*/ 194 h 2083"/>
                <a:gd name="T6" fmla="*/ 2200 w 2200"/>
                <a:gd name="T7" fmla="*/ 271 h 2083"/>
                <a:gd name="T8" fmla="*/ 2096 w 2200"/>
                <a:gd name="T9" fmla="*/ 822 h 2083"/>
                <a:gd name="T10" fmla="*/ 2078 w 2200"/>
                <a:gd name="T11" fmla="*/ 880 h 2083"/>
                <a:gd name="T12" fmla="*/ 2084 w 2200"/>
                <a:gd name="T13" fmla="*/ 928 h 2083"/>
                <a:gd name="T14" fmla="*/ 2061 w 2200"/>
                <a:gd name="T15" fmla="*/ 1008 h 2083"/>
                <a:gd name="T16" fmla="*/ 1999 w 2200"/>
                <a:gd name="T17" fmla="*/ 1059 h 2083"/>
                <a:gd name="T18" fmla="*/ 1623 w 2200"/>
                <a:gd name="T19" fmla="*/ 1204 h 2083"/>
                <a:gd name="T20" fmla="*/ 1522 w 2200"/>
                <a:gd name="T21" fmla="*/ 1182 h 2083"/>
                <a:gd name="T22" fmla="*/ 1537 w 2200"/>
                <a:gd name="T23" fmla="*/ 1249 h 2083"/>
                <a:gd name="T24" fmla="*/ 1536 w 2200"/>
                <a:gd name="T25" fmla="*/ 1879 h 2083"/>
                <a:gd name="T26" fmla="*/ 1512 w 2200"/>
                <a:gd name="T27" fmla="*/ 1962 h 2083"/>
                <a:gd name="T28" fmla="*/ 1476 w 2200"/>
                <a:gd name="T29" fmla="*/ 2015 h 2083"/>
                <a:gd name="T30" fmla="*/ 1389 w 2200"/>
                <a:gd name="T31" fmla="*/ 2071 h 2083"/>
                <a:gd name="T32" fmla="*/ 1322 w 2200"/>
                <a:gd name="T33" fmla="*/ 2083 h 2083"/>
                <a:gd name="T34" fmla="*/ 1243 w 2200"/>
                <a:gd name="T35" fmla="*/ 2067 h 2083"/>
                <a:gd name="T36" fmla="*/ 1175 w 2200"/>
                <a:gd name="T37" fmla="*/ 2022 h 2083"/>
                <a:gd name="T38" fmla="*/ 1124 w 2200"/>
                <a:gd name="T39" fmla="*/ 1947 h 2083"/>
                <a:gd name="T40" fmla="*/ 1105 w 2200"/>
                <a:gd name="T41" fmla="*/ 1844 h 2083"/>
                <a:gd name="T42" fmla="*/ 1015 w 2200"/>
                <a:gd name="T43" fmla="*/ 1776 h 2083"/>
                <a:gd name="T44" fmla="*/ 853 w 2200"/>
                <a:gd name="T45" fmla="*/ 1852 h 2083"/>
                <a:gd name="T46" fmla="*/ 663 w 2200"/>
                <a:gd name="T47" fmla="*/ 1888 h 2083"/>
                <a:gd name="T48" fmla="*/ 476 w 2200"/>
                <a:gd name="T49" fmla="*/ 1878 h 2083"/>
                <a:gd name="T50" fmla="*/ 313 w 2200"/>
                <a:gd name="T51" fmla="*/ 1818 h 2083"/>
                <a:gd name="T52" fmla="*/ 174 w 2200"/>
                <a:gd name="T53" fmla="*/ 1715 h 2083"/>
                <a:gd name="T54" fmla="*/ 72 w 2200"/>
                <a:gd name="T55" fmla="*/ 1578 h 2083"/>
                <a:gd name="T56" fmla="*/ 12 w 2200"/>
                <a:gd name="T57" fmla="*/ 1413 h 2083"/>
                <a:gd name="T58" fmla="*/ 1 w 2200"/>
                <a:gd name="T59" fmla="*/ 1224 h 2083"/>
                <a:gd name="T60" fmla="*/ 22 w 2200"/>
                <a:gd name="T61" fmla="*/ 1026 h 2083"/>
                <a:gd name="T62" fmla="*/ 56 w 2200"/>
                <a:gd name="T63" fmla="*/ 854 h 2083"/>
                <a:gd name="T64" fmla="*/ 90 w 2200"/>
                <a:gd name="T65" fmla="*/ 740 h 2083"/>
                <a:gd name="T66" fmla="*/ 135 w 2200"/>
                <a:gd name="T67" fmla="*/ 672 h 2083"/>
                <a:gd name="T68" fmla="*/ 187 w 2200"/>
                <a:gd name="T69" fmla="*/ 634 h 2083"/>
                <a:gd name="T70" fmla="*/ 238 w 2200"/>
                <a:gd name="T71" fmla="*/ 618 h 2083"/>
                <a:gd name="T72" fmla="*/ 261 w 2200"/>
                <a:gd name="T73" fmla="*/ 548 h 2083"/>
                <a:gd name="T74" fmla="*/ 325 w 2200"/>
                <a:gd name="T75" fmla="*/ 474 h 2083"/>
                <a:gd name="T76" fmla="*/ 376 w 2200"/>
                <a:gd name="T77" fmla="*/ 412 h 2083"/>
                <a:gd name="T78" fmla="*/ 372 w 2200"/>
                <a:gd name="T79" fmla="*/ 301 h 2083"/>
                <a:gd name="T80" fmla="*/ 415 w 2200"/>
                <a:gd name="T81" fmla="*/ 188 h 2083"/>
                <a:gd name="T82" fmla="*/ 500 w 2200"/>
                <a:gd name="T83" fmla="*/ 102 h 2083"/>
                <a:gd name="T84" fmla="*/ 614 w 2200"/>
                <a:gd name="T85" fmla="*/ 59 h 2083"/>
                <a:gd name="T86" fmla="*/ 738 w 2200"/>
                <a:gd name="T87" fmla="*/ 69 h 2083"/>
                <a:gd name="T88" fmla="*/ 845 w 2200"/>
                <a:gd name="T89" fmla="*/ 127 h 2083"/>
                <a:gd name="T90" fmla="*/ 918 w 2200"/>
                <a:gd name="T91" fmla="*/ 223 h 2083"/>
                <a:gd name="T92" fmla="*/ 945 w 2200"/>
                <a:gd name="T93" fmla="*/ 343 h 2083"/>
                <a:gd name="T94" fmla="*/ 925 w 2200"/>
                <a:gd name="T95" fmla="*/ 451 h 2083"/>
                <a:gd name="T96" fmla="*/ 867 w 2200"/>
                <a:gd name="T97" fmla="*/ 544 h 2083"/>
                <a:gd name="T98" fmla="*/ 940 w 2200"/>
                <a:gd name="T99" fmla="*/ 604 h 2083"/>
                <a:gd name="T100" fmla="*/ 997 w 2200"/>
                <a:gd name="T101" fmla="*/ 693 h 2083"/>
                <a:gd name="T102" fmla="*/ 1162 w 2200"/>
                <a:gd name="T103" fmla="*/ 598 h 2083"/>
                <a:gd name="T104" fmla="*/ 1278 w 2200"/>
                <a:gd name="T105" fmla="*/ 63 h 2083"/>
                <a:gd name="T106" fmla="*/ 1342 w 2200"/>
                <a:gd name="T107" fmla="*/ 10 h 2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200" h="2083">
                  <a:moveTo>
                    <a:pt x="1395" y="0"/>
                  </a:moveTo>
                  <a:lnTo>
                    <a:pt x="1404" y="1"/>
                  </a:lnTo>
                  <a:lnTo>
                    <a:pt x="1414" y="2"/>
                  </a:lnTo>
                  <a:lnTo>
                    <a:pt x="1423" y="3"/>
                  </a:lnTo>
                  <a:lnTo>
                    <a:pt x="2087" y="135"/>
                  </a:lnTo>
                  <a:lnTo>
                    <a:pt x="2114" y="144"/>
                  </a:lnTo>
                  <a:lnTo>
                    <a:pt x="2138" y="156"/>
                  </a:lnTo>
                  <a:lnTo>
                    <a:pt x="2159" y="174"/>
                  </a:lnTo>
                  <a:lnTo>
                    <a:pt x="2176" y="194"/>
                  </a:lnTo>
                  <a:lnTo>
                    <a:pt x="2189" y="219"/>
                  </a:lnTo>
                  <a:lnTo>
                    <a:pt x="2197" y="244"/>
                  </a:lnTo>
                  <a:lnTo>
                    <a:pt x="2200" y="271"/>
                  </a:lnTo>
                  <a:lnTo>
                    <a:pt x="2197" y="300"/>
                  </a:lnTo>
                  <a:lnTo>
                    <a:pt x="2102" y="799"/>
                  </a:lnTo>
                  <a:lnTo>
                    <a:pt x="2096" y="822"/>
                  </a:lnTo>
                  <a:lnTo>
                    <a:pt x="2085" y="843"/>
                  </a:lnTo>
                  <a:lnTo>
                    <a:pt x="2072" y="862"/>
                  </a:lnTo>
                  <a:lnTo>
                    <a:pt x="2078" y="880"/>
                  </a:lnTo>
                  <a:lnTo>
                    <a:pt x="2082" y="899"/>
                  </a:lnTo>
                  <a:lnTo>
                    <a:pt x="2084" y="918"/>
                  </a:lnTo>
                  <a:lnTo>
                    <a:pt x="2084" y="928"/>
                  </a:lnTo>
                  <a:lnTo>
                    <a:pt x="2081" y="957"/>
                  </a:lnTo>
                  <a:lnTo>
                    <a:pt x="2074" y="983"/>
                  </a:lnTo>
                  <a:lnTo>
                    <a:pt x="2061" y="1008"/>
                  </a:lnTo>
                  <a:lnTo>
                    <a:pt x="2044" y="1029"/>
                  </a:lnTo>
                  <a:lnTo>
                    <a:pt x="2023" y="1046"/>
                  </a:lnTo>
                  <a:lnTo>
                    <a:pt x="1999" y="1059"/>
                  </a:lnTo>
                  <a:lnTo>
                    <a:pt x="1686" y="1190"/>
                  </a:lnTo>
                  <a:lnTo>
                    <a:pt x="1655" y="1201"/>
                  </a:lnTo>
                  <a:lnTo>
                    <a:pt x="1623" y="1204"/>
                  </a:lnTo>
                  <a:lnTo>
                    <a:pt x="1600" y="1202"/>
                  </a:lnTo>
                  <a:lnTo>
                    <a:pt x="1579" y="1198"/>
                  </a:lnTo>
                  <a:lnTo>
                    <a:pt x="1522" y="1182"/>
                  </a:lnTo>
                  <a:lnTo>
                    <a:pt x="1529" y="1203"/>
                  </a:lnTo>
                  <a:lnTo>
                    <a:pt x="1534" y="1224"/>
                  </a:lnTo>
                  <a:lnTo>
                    <a:pt x="1537" y="1249"/>
                  </a:lnTo>
                  <a:lnTo>
                    <a:pt x="1538" y="1258"/>
                  </a:lnTo>
                  <a:lnTo>
                    <a:pt x="1538" y="1844"/>
                  </a:lnTo>
                  <a:lnTo>
                    <a:pt x="1536" y="1879"/>
                  </a:lnTo>
                  <a:lnTo>
                    <a:pt x="1531" y="1910"/>
                  </a:lnTo>
                  <a:lnTo>
                    <a:pt x="1522" y="1938"/>
                  </a:lnTo>
                  <a:lnTo>
                    <a:pt x="1512" y="1962"/>
                  </a:lnTo>
                  <a:lnTo>
                    <a:pt x="1500" y="1983"/>
                  </a:lnTo>
                  <a:lnTo>
                    <a:pt x="1488" y="2001"/>
                  </a:lnTo>
                  <a:lnTo>
                    <a:pt x="1476" y="2015"/>
                  </a:lnTo>
                  <a:lnTo>
                    <a:pt x="1450" y="2039"/>
                  </a:lnTo>
                  <a:lnTo>
                    <a:pt x="1421" y="2058"/>
                  </a:lnTo>
                  <a:lnTo>
                    <a:pt x="1389" y="2071"/>
                  </a:lnTo>
                  <a:lnTo>
                    <a:pt x="1356" y="2080"/>
                  </a:lnTo>
                  <a:lnTo>
                    <a:pt x="1322" y="2083"/>
                  </a:lnTo>
                  <a:lnTo>
                    <a:pt x="1322" y="2083"/>
                  </a:lnTo>
                  <a:lnTo>
                    <a:pt x="1295" y="2081"/>
                  </a:lnTo>
                  <a:lnTo>
                    <a:pt x="1270" y="2076"/>
                  </a:lnTo>
                  <a:lnTo>
                    <a:pt x="1243" y="2067"/>
                  </a:lnTo>
                  <a:lnTo>
                    <a:pt x="1219" y="2056"/>
                  </a:lnTo>
                  <a:lnTo>
                    <a:pt x="1196" y="2041"/>
                  </a:lnTo>
                  <a:lnTo>
                    <a:pt x="1175" y="2022"/>
                  </a:lnTo>
                  <a:lnTo>
                    <a:pt x="1155" y="2000"/>
                  </a:lnTo>
                  <a:lnTo>
                    <a:pt x="1138" y="1975"/>
                  </a:lnTo>
                  <a:lnTo>
                    <a:pt x="1124" y="1947"/>
                  </a:lnTo>
                  <a:lnTo>
                    <a:pt x="1114" y="1916"/>
                  </a:lnTo>
                  <a:lnTo>
                    <a:pt x="1108" y="1881"/>
                  </a:lnTo>
                  <a:lnTo>
                    <a:pt x="1105" y="1844"/>
                  </a:lnTo>
                  <a:lnTo>
                    <a:pt x="1105" y="1707"/>
                  </a:lnTo>
                  <a:lnTo>
                    <a:pt x="1063" y="1743"/>
                  </a:lnTo>
                  <a:lnTo>
                    <a:pt x="1015" y="1776"/>
                  </a:lnTo>
                  <a:lnTo>
                    <a:pt x="964" y="1805"/>
                  </a:lnTo>
                  <a:lnTo>
                    <a:pt x="910" y="1831"/>
                  </a:lnTo>
                  <a:lnTo>
                    <a:pt x="853" y="1852"/>
                  </a:lnTo>
                  <a:lnTo>
                    <a:pt x="791" y="1869"/>
                  </a:lnTo>
                  <a:lnTo>
                    <a:pt x="729" y="1880"/>
                  </a:lnTo>
                  <a:lnTo>
                    <a:pt x="663" y="1888"/>
                  </a:lnTo>
                  <a:lnTo>
                    <a:pt x="597" y="1891"/>
                  </a:lnTo>
                  <a:lnTo>
                    <a:pt x="536" y="1888"/>
                  </a:lnTo>
                  <a:lnTo>
                    <a:pt x="476" y="1878"/>
                  </a:lnTo>
                  <a:lnTo>
                    <a:pt x="419" y="1863"/>
                  </a:lnTo>
                  <a:lnTo>
                    <a:pt x="364" y="1843"/>
                  </a:lnTo>
                  <a:lnTo>
                    <a:pt x="313" y="1818"/>
                  </a:lnTo>
                  <a:lnTo>
                    <a:pt x="263" y="1788"/>
                  </a:lnTo>
                  <a:lnTo>
                    <a:pt x="217" y="1753"/>
                  </a:lnTo>
                  <a:lnTo>
                    <a:pt x="174" y="1715"/>
                  </a:lnTo>
                  <a:lnTo>
                    <a:pt x="136" y="1673"/>
                  </a:lnTo>
                  <a:lnTo>
                    <a:pt x="101" y="1627"/>
                  </a:lnTo>
                  <a:lnTo>
                    <a:pt x="72" y="1578"/>
                  </a:lnTo>
                  <a:lnTo>
                    <a:pt x="46" y="1525"/>
                  </a:lnTo>
                  <a:lnTo>
                    <a:pt x="26" y="1470"/>
                  </a:lnTo>
                  <a:lnTo>
                    <a:pt x="12" y="1413"/>
                  </a:lnTo>
                  <a:lnTo>
                    <a:pt x="3" y="1354"/>
                  </a:lnTo>
                  <a:lnTo>
                    <a:pt x="0" y="1294"/>
                  </a:lnTo>
                  <a:lnTo>
                    <a:pt x="1" y="1224"/>
                  </a:lnTo>
                  <a:lnTo>
                    <a:pt x="6" y="1157"/>
                  </a:lnTo>
                  <a:lnTo>
                    <a:pt x="14" y="1090"/>
                  </a:lnTo>
                  <a:lnTo>
                    <a:pt x="22" y="1026"/>
                  </a:lnTo>
                  <a:lnTo>
                    <a:pt x="33" y="964"/>
                  </a:lnTo>
                  <a:lnTo>
                    <a:pt x="44" y="907"/>
                  </a:lnTo>
                  <a:lnTo>
                    <a:pt x="56" y="854"/>
                  </a:lnTo>
                  <a:lnTo>
                    <a:pt x="67" y="807"/>
                  </a:lnTo>
                  <a:lnTo>
                    <a:pt x="77" y="771"/>
                  </a:lnTo>
                  <a:lnTo>
                    <a:pt x="90" y="740"/>
                  </a:lnTo>
                  <a:lnTo>
                    <a:pt x="104" y="714"/>
                  </a:lnTo>
                  <a:lnTo>
                    <a:pt x="119" y="691"/>
                  </a:lnTo>
                  <a:lnTo>
                    <a:pt x="135" y="672"/>
                  </a:lnTo>
                  <a:lnTo>
                    <a:pt x="152" y="656"/>
                  </a:lnTo>
                  <a:lnTo>
                    <a:pt x="170" y="643"/>
                  </a:lnTo>
                  <a:lnTo>
                    <a:pt x="187" y="634"/>
                  </a:lnTo>
                  <a:lnTo>
                    <a:pt x="205" y="626"/>
                  </a:lnTo>
                  <a:lnTo>
                    <a:pt x="222" y="621"/>
                  </a:lnTo>
                  <a:lnTo>
                    <a:pt x="238" y="618"/>
                  </a:lnTo>
                  <a:lnTo>
                    <a:pt x="238" y="616"/>
                  </a:lnTo>
                  <a:lnTo>
                    <a:pt x="247" y="580"/>
                  </a:lnTo>
                  <a:lnTo>
                    <a:pt x="261" y="548"/>
                  </a:lnTo>
                  <a:lnTo>
                    <a:pt x="279" y="520"/>
                  </a:lnTo>
                  <a:lnTo>
                    <a:pt x="301" y="495"/>
                  </a:lnTo>
                  <a:lnTo>
                    <a:pt x="325" y="474"/>
                  </a:lnTo>
                  <a:lnTo>
                    <a:pt x="354" y="457"/>
                  </a:lnTo>
                  <a:lnTo>
                    <a:pt x="386" y="445"/>
                  </a:lnTo>
                  <a:lnTo>
                    <a:pt x="376" y="412"/>
                  </a:lnTo>
                  <a:lnTo>
                    <a:pt x="370" y="378"/>
                  </a:lnTo>
                  <a:lnTo>
                    <a:pt x="369" y="343"/>
                  </a:lnTo>
                  <a:lnTo>
                    <a:pt x="372" y="301"/>
                  </a:lnTo>
                  <a:lnTo>
                    <a:pt x="381" y="261"/>
                  </a:lnTo>
                  <a:lnTo>
                    <a:pt x="396" y="223"/>
                  </a:lnTo>
                  <a:lnTo>
                    <a:pt x="415" y="188"/>
                  </a:lnTo>
                  <a:lnTo>
                    <a:pt x="439" y="155"/>
                  </a:lnTo>
                  <a:lnTo>
                    <a:pt x="468" y="127"/>
                  </a:lnTo>
                  <a:lnTo>
                    <a:pt x="500" y="102"/>
                  </a:lnTo>
                  <a:lnTo>
                    <a:pt x="536" y="83"/>
                  </a:lnTo>
                  <a:lnTo>
                    <a:pt x="574" y="69"/>
                  </a:lnTo>
                  <a:lnTo>
                    <a:pt x="614" y="59"/>
                  </a:lnTo>
                  <a:lnTo>
                    <a:pt x="656" y="56"/>
                  </a:lnTo>
                  <a:lnTo>
                    <a:pt x="698" y="59"/>
                  </a:lnTo>
                  <a:lnTo>
                    <a:pt x="738" y="69"/>
                  </a:lnTo>
                  <a:lnTo>
                    <a:pt x="778" y="83"/>
                  </a:lnTo>
                  <a:lnTo>
                    <a:pt x="812" y="102"/>
                  </a:lnTo>
                  <a:lnTo>
                    <a:pt x="845" y="127"/>
                  </a:lnTo>
                  <a:lnTo>
                    <a:pt x="874" y="155"/>
                  </a:lnTo>
                  <a:lnTo>
                    <a:pt x="898" y="188"/>
                  </a:lnTo>
                  <a:lnTo>
                    <a:pt x="918" y="223"/>
                  </a:lnTo>
                  <a:lnTo>
                    <a:pt x="933" y="261"/>
                  </a:lnTo>
                  <a:lnTo>
                    <a:pt x="941" y="301"/>
                  </a:lnTo>
                  <a:lnTo>
                    <a:pt x="945" y="343"/>
                  </a:lnTo>
                  <a:lnTo>
                    <a:pt x="943" y="380"/>
                  </a:lnTo>
                  <a:lnTo>
                    <a:pt x="937" y="416"/>
                  </a:lnTo>
                  <a:lnTo>
                    <a:pt x="925" y="451"/>
                  </a:lnTo>
                  <a:lnTo>
                    <a:pt x="911" y="484"/>
                  </a:lnTo>
                  <a:lnTo>
                    <a:pt x="891" y="515"/>
                  </a:lnTo>
                  <a:lnTo>
                    <a:pt x="867" y="544"/>
                  </a:lnTo>
                  <a:lnTo>
                    <a:pt x="893" y="561"/>
                  </a:lnTo>
                  <a:lnTo>
                    <a:pt x="917" y="581"/>
                  </a:lnTo>
                  <a:lnTo>
                    <a:pt x="940" y="604"/>
                  </a:lnTo>
                  <a:lnTo>
                    <a:pt x="962" y="631"/>
                  </a:lnTo>
                  <a:lnTo>
                    <a:pt x="981" y="660"/>
                  </a:lnTo>
                  <a:lnTo>
                    <a:pt x="997" y="693"/>
                  </a:lnTo>
                  <a:lnTo>
                    <a:pt x="1160" y="638"/>
                  </a:lnTo>
                  <a:lnTo>
                    <a:pt x="1160" y="618"/>
                  </a:lnTo>
                  <a:lnTo>
                    <a:pt x="1162" y="598"/>
                  </a:lnTo>
                  <a:lnTo>
                    <a:pt x="1258" y="114"/>
                  </a:lnTo>
                  <a:lnTo>
                    <a:pt x="1266" y="87"/>
                  </a:lnTo>
                  <a:lnTo>
                    <a:pt x="1278" y="63"/>
                  </a:lnTo>
                  <a:lnTo>
                    <a:pt x="1296" y="42"/>
                  </a:lnTo>
                  <a:lnTo>
                    <a:pt x="1317" y="24"/>
                  </a:lnTo>
                  <a:lnTo>
                    <a:pt x="1342" y="10"/>
                  </a:lnTo>
                  <a:lnTo>
                    <a:pt x="1368" y="3"/>
                  </a:lnTo>
                  <a:lnTo>
                    <a:pt x="1395" y="0"/>
                  </a:lnTo>
                  <a:close/>
                </a:path>
              </a:pathLst>
            </a:custGeom>
            <a:no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6" name="Freeform 15"/>
            <p:cNvSpPr>
              <a:spLocks noEditPoints="1"/>
            </p:cNvSpPr>
            <p:nvPr/>
          </p:nvSpPr>
          <p:spPr bwMode="auto">
            <a:xfrm>
              <a:off x="1908175" y="4232275"/>
              <a:ext cx="244475" cy="409575"/>
            </a:xfrm>
            <a:custGeom>
              <a:avLst/>
              <a:gdLst>
                <a:gd name="T0" fmla="*/ 137 w 1076"/>
                <a:gd name="T1" fmla="*/ 382 h 1802"/>
                <a:gd name="T2" fmla="*/ 227 w 1076"/>
                <a:gd name="T3" fmla="*/ 398 h 1802"/>
                <a:gd name="T4" fmla="*/ 329 w 1076"/>
                <a:gd name="T5" fmla="*/ 425 h 1802"/>
                <a:gd name="T6" fmla="*/ 419 w 1076"/>
                <a:gd name="T7" fmla="*/ 453 h 1802"/>
                <a:gd name="T8" fmla="*/ 475 w 1076"/>
                <a:gd name="T9" fmla="*/ 482 h 1802"/>
                <a:gd name="T10" fmla="*/ 523 w 1076"/>
                <a:gd name="T11" fmla="*/ 528 h 1802"/>
                <a:gd name="T12" fmla="*/ 554 w 1076"/>
                <a:gd name="T13" fmla="*/ 599 h 1802"/>
                <a:gd name="T14" fmla="*/ 959 w 1076"/>
                <a:gd name="T15" fmla="*/ 984 h 1802"/>
                <a:gd name="T16" fmla="*/ 1004 w 1076"/>
                <a:gd name="T17" fmla="*/ 990 h 1802"/>
                <a:gd name="T18" fmla="*/ 1045 w 1076"/>
                <a:gd name="T19" fmla="*/ 1015 h 1802"/>
                <a:gd name="T20" fmla="*/ 1073 w 1076"/>
                <a:gd name="T21" fmla="*/ 1066 h 1802"/>
                <a:gd name="T22" fmla="*/ 1074 w 1076"/>
                <a:gd name="T23" fmla="*/ 1704 h 1802"/>
                <a:gd name="T24" fmla="*/ 1048 w 1076"/>
                <a:gd name="T25" fmla="*/ 1767 h 1802"/>
                <a:gd name="T26" fmla="*/ 1000 w 1076"/>
                <a:gd name="T27" fmla="*/ 1799 h 1802"/>
                <a:gd name="T28" fmla="*/ 945 w 1076"/>
                <a:gd name="T29" fmla="*/ 1799 h 1802"/>
                <a:gd name="T30" fmla="*/ 898 w 1076"/>
                <a:gd name="T31" fmla="*/ 1767 h 1802"/>
                <a:gd name="T32" fmla="*/ 871 w 1076"/>
                <a:gd name="T33" fmla="*/ 1704 h 1802"/>
                <a:gd name="T34" fmla="*/ 868 w 1076"/>
                <a:gd name="T35" fmla="*/ 1201 h 1802"/>
                <a:gd name="T36" fmla="*/ 862 w 1076"/>
                <a:gd name="T37" fmla="*/ 1196 h 1802"/>
                <a:gd name="T38" fmla="*/ 824 w 1076"/>
                <a:gd name="T39" fmla="*/ 1209 h 1802"/>
                <a:gd name="T40" fmla="*/ 735 w 1076"/>
                <a:gd name="T41" fmla="*/ 1235 h 1802"/>
                <a:gd name="T42" fmla="*/ 614 w 1076"/>
                <a:gd name="T43" fmla="*/ 1256 h 1802"/>
                <a:gd name="T44" fmla="*/ 501 w 1076"/>
                <a:gd name="T45" fmla="*/ 1259 h 1802"/>
                <a:gd name="T46" fmla="*/ 448 w 1076"/>
                <a:gd name="T47" fmla="*/ 1224 h 1802"/>
                <a:gd name="T48" fmla="*/ 408 w 1076"/>
                <a:gd name="T49" fmla="*/ 1165 h 1802"/>
                <a:gd name="T50" fmla="*/ 389 w 1076"/>
                <a:gd name="T51" fmla="*/ 1120 h 1802"/>
                <a:gd name="T52" fmla="*/ 375 w 1076"/>
                <a:gd name="T53" fmla="*/ 1075 h 1802"/>
                <a:gd name="T54" fmla="*/ 351 w 1076"/>
                <a:gd name="T55" fmla="*/ 977 h 1802"/>
                <a:gd name="T56" fmla="*/ 328 w 1076"/>
                <a:gd name="T57" fmla="*/ 823 h 1802"/>
                <a:gd name="T58" fmla="*/ 308 w 1076"/>
                <a:gd name="T59" fmla="*/ 691 h 1802"/>
                <a:gd name="T60" fmla="*/ 266 w 1076"/>
                <a:gd name="T61" fmla="*/ 615 h 1802"/>
                <a:gd name="T62" fmla="*/ 209 w 1076"/>
                <a:gd name="T63" fmla="*/ 563 h 1802"/>
                <a:gd name="T64" fmla="*/ 149 w 1076"/>
                <a:gd name="T65" fmla="*/ 529 h 1802"/>
                <a:gd name="T66" fmla="*/ 96 w 1076"/>
                <a:gd name="T67" fmla="*/ 507 h 1802"/>
                <a:gd name="T68" fmla="*/ 61 w 1076"/>
                <a:gd name="T69" fmla="*/ 493 h 1802"/>
                <a:gd name="T70" fmla="*/ 20 w 1076"/>
                <a:gd name="T71" fmla="*/ 476 h 1802"/>
                <a:gd name="T72" fmla="*/ 0 w 1076"/>
                <a:gd name="T73" fmla="*/ 469 h 1802"/>
                <a:gd name="T74" fmla="*/ 25 w 1076"/>
                <a:gd name="T75" fmla="*/ 413 h 1802"/>
                <a:gd name="T76" fmla="*/ 67 w 1076"/>
                <a:gd name="T77" fmla="*/ 385 h 1802"/>
                <a:gd name="T78" fmla="*/ 308 w 1076"/>
                <a:gd name="T79" fmla="*/ 0 h 1802"/>
                <a:gd name="T80" fmla="*/ 396 w 1076"/>
                <a:gd name="T81" fmla="*/ 24 h 1802"/>
                <a:gd name="T82" fmla="*/ 459 w 1076"/>
                <a:gd name="T83" fmla="*/ 88 h 1802"/>
                <a:gd name="T84" fmla="*/ 483 w 1076"/>
                <a:gd name="T85" fmla="*/ 176 h 1802"/>
                <a:gd name="T86" fmla="*/ 460 w 1076"/>
                <a:gd name="T87" fmla="*/ 266 h 1802"/>
                <a:gd name="T88" fmla="*/ 397 w 1076"/>
                <a:gd name="T89" fmla="*/ 330 h 1802"/>
                <a:gd name="T90" fmla="*/ 308 w 1076"/>
                <a:gd name="T91" fmla="*/ 355 h 1802"/>
                <a:gd name="T92" fmla="*/ 218 w 1076"/>
                <a:gd name="T93" fmla="*/ 330 h 1802"/>
                <a:gd name="T94" fmla="*/ 155 w 1076"/>
                <a:gd name="T95" fmla="*/ 266 h 1802"/>
                <a:gd name="T96" fmla="*/ 132 w 1076"/>
                <a:gd name="T97" fmla="*/ 176 h 1802"/>
                <a:gd name="T98" fmla="*/ 156 w 1076"/>
                <a:gd name="T99" fmla="*/ 88 h 1802"/>
                <a:gd name="T100" fmla="*/ 219 w 1076"/>
                <a:gd name="T101" fmla="*/ 24 h 1802"/>
                <a:gd name="T102" fmla="*/ 308 w 1076"/>
                <a:gd name="T103" fmla="*/ 0 h 18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076" h="1802">
                  <a:moveTo>
                    <a:pt x="99" y="379"/>
                  </a:moveTo>
                  <a:lnTo>
                    <a:pt x="115" y="380"/>
                  </a:lnTo>
                  <a:lnTo>
                    <a:pt x="137" y="382"/>
                  </a:lnTo>
                  <a:lnTo>
                    <a:pt x="164" y="386"/>
                  </a:lnTo>
                  <a:lnTo>
                    <a:pt x="194" y="392"/>
                  </a:lnTo>
                  <a:lnTo>
                    <a:pt x="227" y="398"/>
                  </a:lnTo>
                  <a:lnTo>
                    <a:pt x="261" y="407"/>
                  </a:lnTo>
                  <a:lnTo>
                    <a:pt x="295" y="415"/>
                  </a:lnTo>
                  <a:lnTo>
                    <a:pt x="329" y="425"/>
                  </a:lnTo>
                  <a:lnTo>
                    <a:pt x="362" y="434"/>
                  </a:lnTo>
                  <a:lnTo>
                    <a:pt x="392" y="444"/>
                  </a:lnTo>
                  <a:lnTo>
                    <a:pt x="419" y="453"/>
                  </a:lnTo>
                  <a:lnTo>
                    <a:pt x="441" y="463"/>
                  </a:lnTo>
                  <a:lnTo>
                    <a:pt x="458" y="471"/>
                  </a:lnTo>
                  <a:lnTo>
                    <a:pt x="475" y="482"/>
                  </a:lnTo>
                  <a:lnTo>
                    <a:pt x="492" y="494"/>
                  </a:lnTo>
                  <a:lnTo>
                    <a:pt x="508" y="510"/>
                  </a:lnTo>
                  <a:lnTo>
                    <a:pt x="523" y="528"/>
                  </a:lnTo>
                  <a:lnTo>
                    <a:pt x="535" y="549"/>
                  </a:lnTo>
                  <a:lnTo>
                    <a:pt x="547" y="572"/>
                  </a:lnTo>
                  <a:lnTo>
                    <a:pt x="554" y="599"/>
                  </a:lnTo>
                  <a:lnTo>
                    <a:pt x="558" y="627"/>
                  </a:lnTo>
                  <a:lnTo>
                    <a:pt x="592" y="984"/>
                  </a:lnTo>
                  <a:lnTo>
                    <a:pt x="959" y="984"/>
                  </a:lnTo>
                  <a:lnTo>
                    <a:pt x="974" y="984"/>
                  </a:lnTo>
                  <a:lnTo>
                    <a:pt x="988" y="986"/>
                  </a:lnTo>
                  <a:lnTo>
                    <a:pt x="1004" y="990"/>
                  </a:lnTo>
                  <a:lnTo>
                    <a:pt x="1019" y="995"/>
                  </a:lnTo>
                  <a:lnTo>
                    <a:pt x="1033" y="1003"/>
                  </a:lnTo>
                  <a:lnTo>
                    <a:pt x="1045" y="1015"/>
                  </a:lnTo>
                  <a:lnTo>
                    <a:pt x="1057" y="1029"/>
                  </a:lnTo>
                  <a:lnTo>
                    <a:pt x="1065" y="1046"/>
                  </a:lnTo>
                  <a:lnTo>
                    <a:pt x="1073" y="1066"/>
                  </a:lnTo>
                  <a:lnTo>
                    <a:pt x="1076" y="1090"/>
                  </a:lnTo>
                  <a:lnTo>
                    <a:pt x="1076" y="1676"/>
                  </a:lnTo>
                  <a:lnTo>
                    <a:pt x="1074" y="1704"/>
                  </a:lnTo>
                  <a:lnTo>
                    <a:pt x="1069" y="1729"/>
                  </a:lnTo>
                  <a:lnTo>
                    <a:pt x="1059" y="1749"/>
                  </a:lnTo>
                  <a:lnTo>
                    <a:pt x="1048" y="1767"/>
                  </a:lnTo>
                  <a:lnTo>
                    <a:pt x="1033" y="1781"/>
                  </a:lnTo>
                  <a:lnTo>
                    <a:pt x="1017" y="1791"/>
                  </a:lnTo>
                  <a:lnTo>
                    <a:pt x="1000" y="1799"/>
                  </a:lnTo>
                  <a:lnTo>
                    <a:pt x="982" y="1802"/>
                  </a:lnTo>
                  <a:lnTo>
                    <a:pt x="963" y="1802"/>
                  </a:lnTo>
                  <a:lnTo>
                    <a:pt x="945" y="1799"/>
                  </a:lnTo>
                  <a:lnTo>
                    <a:pt x="928" y="1791"/>
                  </a:lnTo>
                  <a:lnTo>
                    <a:pt x="912" y="1781"/>
                  </a:lnTo>
                  <a:lnTo>
                    <a:pt x="898" y="1767"/>
                  </a:lnTo>
                  <a:lnTo>
                    <a:pt x="886" y="1750"/>
                  </a:lnTo>
                  <a:lnTo>
                    <a:pt x="876" y="1729"/>
                  </a:lnTo>
                  <a:lnTo>
                    <a:pt x="871" y="1704"/>
                  </a:lnTo>
                  <a:lnTo>
                    <a:pt x="869" y="1676"/>
                  </a:lnTo>
                  <a:lnTo>
                    <a:pt x="869" y="1204"/>
                  </a:lnTo>
                  <a:lnTo>
                    <a:pt x="868" y="1201"/>
                  </a:lnTo>
                  <a:lnTo>
                    <a:pt x="867" y="1198"/>
                  </a:lnTo>
                  <a:lnTo>
                    <a:pt x="864" y="1197"/>
                  </a:lnTo>
                  <a:lnTo>
                    <a:pt x="862" y="1196"/>
                  </a:lnTo>
                  <a:lnTo>
                    <a:pt x="858" y="1197"/>
                  </a:lnTo>
                  <a:lnTo>
                    <a:pt x="844" y="1202"/>
                  </a:lnTo>
                  <a:lnTo>
                    <a:pt x="824" y="1209"/>
                  </a:lnTo>
                  <a:lnTo>
                    <a:pt x="798" y="1217"/>
                  </a:lnTo>
                  <a:lnTo>
                    <a:pt x="769" y="1226"/>
                  </a:lnTo>
                  <a:lnTo>
                    <a:pt x="735" y="1235"/>
                  </a:lnTo>
                  <a:lnTo>
                    <a:pt x="698" y="1243"/>
                  </a:lnTo>
                  <a:lnTo>
                    <a:pt x="658" y="1251"/>
                  </a:lnTo>
                  <a:lnTo>
                    <a:pt x="614" y="1256"/>
                  </a:lnTo>
                  <a:lnTo>
                    <a:pt x="570" y="1260"/>
                  </a:lnTo>
                  <a:lnTo>
                    <a:pt x="523" y="1261"/>
                  </a:lnTo>
                  <a:lnTo>
                    <a:pt x="501" y="1259"/>
                  </a:lnTo>
                  <a:lnTo>
                    <a:pt x="482" y="1251"/>
                  </a:lnTo>
                  <a:lnTo>
                    <a:pt x="464" y="1239"/>
                  </a:lnTo>
                  <a:lnTo>
                    <a:pt x="448" y="1224"/>
                  </a:lnTo>
                  <a:lnTo>
                    <a:pt x="434" y="1206"/>
                  </a:lnTo>
                  <a:lnTo>
                    <a:pt x="420" y="1186"/>
                  </a:lnTo>
                  <a:lnTo>
                    <a:pt x="408" y="1165"/>
                  </a:lnTo>
                  <a:lnTo>
                    <a:pt x="399" y="1144"/>
                  </a:lnTo>
                  <a:lnTo>
                    <a:pt x="390" y="1123"/>
                  </a:lnTo>
                  <a:lnTo>
                    <a:pt x="389" y="1120"/>
                  </a:lnTo>
                  <a:lnTo>
                    <a:pt x="386" y="1111"/>
                  </a:lnTo>
                  <a:lnTo>
                    <a:pt x="381" y="1096"/>
                  </a:lnTo>
                  <a:lnTo>
                    <a:pt x="375" y="1075"/>
                  </a:lnTo>
                  <a:lnTo>
                    <a:pt x="367" y="1049"/>
                  </a:lnTo>
                  <a:lnTo>
                    <a:pt x="360" y="1016"/>
                  </a:lnTo>
                  <a:lnTo>
                    <a:pt x="351" y="977"/>
                  </a:lnTo>
                  <a:lnTo>
                    <a:pt x="343" y="932"/>
                  </a:lnTo>
                  <a:lnTo>
                    <a:pt x="334" y="881"/>
                  </a:lnTo>
                  <a:lnTo>
                    <a:pt x="328" y="823"/>
                  </a:lnTo>
                  <a:lnTo>
                    <a:pt x="322" y="758"/>
                  </a:lnTo>
                  <a:lnTo>
                    <a:pt x="317" y="723"/>
                  </a:lnTo>
                  <a:lnTo>
                    <a:pt x="308" y="691"/>
                  </a:lnTo>
                  <a:lnTo>
                    <a:pt x="296" y="662"/>
                  </a:lnTo>
                  <a:lnTo>
                    <a:pt x="283" y="637"/>
                  </a:lnTo>
                  <a:lnTo>
                    <a:pt x="266" y="615"/>
                  </a:lnTo>
                  <a:lnTo>
                    <a:pt x="248" y="596"/>
                  </a:lnTo>
                  <a:lnTo>
                    <a:pt x="229" y="579"/>
                  </a:lnTo>
                  <a:lnTo>
                    <a:pt x="209" y="563"/>
                  </a:lnTo>
                  <a:lnTo>
                    <a:pt x="189" y="550"/>
                  </a:lnTo>
                  <a:lnTo>
                    <a:pt x="168" y="540"/>
                  </a:lnTo>
                  <a:lnTo>
                    <a:pt x="149" y="529"/>
                  </a:lnTo>
                  <a:lnTo>
                    <a:pt x="130" y="521"/>
                  </a:lnTo>
                  <a:lnTo>
                    <a:pt x="112" y="513"/>
                  </a:lnTo>
                  <a:lnTo>
                    <a:pt x="96" y="507"/>
                  </a:lnTo>
                  <a:lnTo>
                    <a:pt x="86" y="504"/>
                  </a:lnTo>
                  <a:lnTo>
                    <a:pt x="75" y="498"/>
                  </a:lnTo>
                  <a:lnTo>
                    <a:pt x="61" y="493"/>
                  </a:lnTo>
                  <a:lnTo>
                    <a:pt x="46" y="487"/>
                  </a:lnTo>
                  <a:lnTo>
                    <a:pt x="32" y="482"/>
                  </a:lnTo>
                  <a:lnTo>
                    <a:pt x="20" y="476"/>
                  </a:lnTo>
                  <a:lnTo>
                    <a:pt x="9" y="472"/>
                  </a:lnTo>
                  <a:lnTo>
                    <a:pt x="2" y="469"/>
                  </a:lnTo>
                  <a:lnTo>
                    <a:pt x="0" y="469"/>
                  </a:lnTo>
                  <a:lnTo>
                    <a:pt x="6" y="446"/>
                  </a:lnTo>
                  <a:lnTo>
                    <a:pt x="14" y="428"/>
                  </a:lnTo>
                  <a:lnTo>
                    <a:pt x="25" y="413"/>
                  </a:lnTo>
                  <a:lnTo>
                    <a:pt x="39" y="400"/>
                  </a:lnTo>
                  <a:lnTo>
                    <a:pt x="52" y="392"/>
                  </a:lnTo>
                  <a:lnTo>
                    <a:pt x="67" y="385"/>
                  </a:lnTo>
                  <a:lnTo>
                    <a:pt x="83" y="381"/>
                  </a:lnTo>
                  <a:lnTo>
                    <a:pt x="99" y="379"/>
                  </a:lnTo>
                  <a:close/>
                  <a:moveTo>
                    <a:pt x="308" y="0"/>
                  </a:moveTo>
                  <a:lnTo>
                    <a:pt x="339" y="3"/>
                  </a:lnTo>
                  <a:lnTo>
                    <a:pt x="368" y="11"/>
                  </a:lnTo>
                  <a:lnTo>
                    <a:pt x="396" y="24"/>
                  </a:lnTo>
                  <a:lnTo>
                    <a:pt x="421" y="42"/>
                  </a:lnTo>
                  <a:lnTo>
                    <a:pt x="442" y="63"/>
                  </a:lnTo>
                  <a:lnTo>
                    <a:pt x="459" y="88"/>
                  </a:lnTo>
                  <a:lnTo>
                    <a:pt x="472" y="115"/>
                  </a:lnTo>
                  <a:lnTo>
                    <a:pt x="480" y="145"/>
                  </a:lnTo>
                  <a:lnTo>
                    <a:pt x="483" y="176"/>
                  </a:lnTo>
                  <a:lnTo>
                    <a:pt x="481" y="208"/>
                  </a:lnTo>
                  <a:lnTo>
                    <a:pt x="473" y="239"/>
                  </a:lnTo>
                  <a:lnTo>
                    <a:pt x="460" y="266"/>
                  </a:lnTo>
                  <a:lnTo>
                    <a:pt x="443" y="290"/>
                  </a:lnTo>
                  <a:lnTo>
                    <a:pt x="422" y="313"/>
                  </a:lnTo>
                  <a:lnTo>
                    <a:pt x="397" y="330"/>
                  </a:lnTo>
                  <a:lnTo>
                    <a:pt x="369" y="343"/>
                  </a:lnTo>
                  <a:lnTo>
                    <a:pt x="340" y="352"/>
                  </a:lnTo>
                  <a:lnTo>
                    <a:pt x="308" y="355"/>
                  </a:lnTo>
                  <a:lnTo>
                    <a:pt x="275" y="352"/>
                  </a:lnTo>
                  <a:lnTo>
                    <a:pt x="246" y="343"/>
                  </a:lnTo>
                  <a:lnTo>
                    <a:pt x="218" y="330"/>
                  </a:lnTo>
                  <a:lnTo>
                    <a:pt x="194" y="313"/>
                  </a:lnTo>
                  <a:lnTo>
                    <a:pt x="173" y="290"/>
                  </a:lnTo>
                  <a:lnTo>
                    <a:pt x="155" y="266"/>
                  </a:lnTo>
                  <a:lnTo>
                    <a:pt x="142" y="239"/>
                  </a:lnTo>
                  <a:lnTo>
                    <a:pt x="134" y="208"/>
                  </a:lnTo>
                  <a:lnTo>
                    <a:pt x="132" y="176"/>
                  </a:lnTo>
                  <a:lnTo>
                    <a:pt x="135" y="145"/>
                  </a:lnTo>
                  <a:lnTo>
                    <a:pt x="143" y="115"/>
                  </a:lnTo>
                  <a:lnTo>
                    <a:pt x="156" y="88"/>
                  </a:lnTo>
                  <a:lnTo>
                    <a:pt x="174" y="63"/>
                  </a:lnTo>
                  <a:lnTo>
                    <a:pt x="195" y="42"/>
                  </a:lnTo>
                  <a:lnTo>
                    <a:pt x="219" y="24"/>
                  </a:lnTo>
                  <a:lnTo>
                    <a:pt x="247" y="11"/>
                  </a:lnTo>
                  <a:lnTo>
                    <a:pt x="276" y="3"/>
                  </a:lnTo>
                  <a:lnTo>
                    <a:pt x="308"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7" name="Freeform 16"/>
            <p:cNvSpPr>
              <a:spLocks noEditPoints="1"/>
            </p:cNvSpPr>
            <p:nvPr/>
          </p:nvSpPr>
          <p:spPr bwMode="auto">
            <a:xfrm>
              <a:off x="1854200" y="4219575"/>
              <a:ext cx="449263" cy="377825"/>
            </a:xfrm>
            <a:custGeom>
              <a:avLst/>
              <a:gdLst>
                <a:gd name="T0" fmla="*/ 1838 w 1975"/>
                <a:gd name="T1" fmla="*/ 780 h 1665"/>
                <a:gd name="T2" fmla="*/ 1859 w 1975"/>
                <a:gd name="T3" fmla="*/ 807 h 1665"/>
                <a:gd name="T4" fmla="*/ 1852 w 1975"/>
                <a:gd name="T5" fmla="*/ 837 h 1665"/>
                <a:gd name="T6" fmla="*/ 1514 w 1975"/>
                <a:gd name="T7" fmla="*/ 978 h 1665"/>
                <a:gd name="T8" fmla="*/ 912 w 1975"/>
                <a:gd name="T9" fmla="*/ 690 h 1665"/>
                <a:gd name="T10" fmla="*/ 163 w 1975"/>
                <a:gd name="T11" fmla="*/ 615 h 1665"/>
                <a:gd name="T12" fmla="*/ 210 w 1975"/>
                <a:gd name="T13" fmla="*/ 626 h 1665"/>
                <a:gd name="T14" fmla="*/ 321 w 1975"/>
                <a:gd name="T15" fmla="*/ 672 h 1665"/>
                <a:gd name="T16" fmla="*/ 399 w 1975"/>
                <a:gd name="T17" fmla="*/ 715 h 1665"/>
                <a:gd name="T18" fmla="*/ 444 w 1975"/>
                <a:gd name="T19" fmla="*/ 772 h 1665"/>
                <a:gd name="T20" fmla="*/ 460 w 1975"/>
                <a:gd name="T21" fmla="*/ 860 h 1665"/>
                <a:gd name="T22" fmla="*/ 473 w 1975"/>
                <a:gd name="T23" fmla="*/ 975 h 1665"/>
                <a:gd name="T24" fmla="*/ 495 w 1975"/>
                <a:gd name="T25" fmla="*/ 1095 h 1665"/>
                <a:gd name="T26" fmla="*/ 529 w 1975"/>
                <a:gd name="T27" fmla="*/ 1211 h 1665"/>
                <a:gd name="T28" fmla="*/ 577 w 1975"/>
                <a:gd name="T29" fmla="*/ 1309 h 1665"/>
                <a:gd name="T30" fmla="*/ 642 w 1975"/>
                <a:gd name="T31" fmla="*/ 1383 h 1665"/>
                <a:gd name="T32" fmla="*/ 728 w 1975"/>
                <a:gd name="T33" fmla="*/ 1420 h 1665"/>
                <a:gd name="T34" fmla="*/ 881 w 1975"/>
                <a:gd name="T35" fmla="*/ 1414 h 1665"/>
                <a:gd name="T36" fmla="*/ 990 w 1975"/>
                <a:gd name="T37" fmla="*/ 1395 h 1665"/>
                <a:gd name="T38" fmla="*/ 996 w 1975"/>
                <a:gd name="T39" fmla="*/ 1401 h 1665"/>
                <a:gd name="T40" fmla="*/ 974 w 1975"/>
                <a:gd name="T41" fmla="*/ 1444 h 1665"/>
                <a:gd name="T42" fmla="*/ 882 w 1975"/>
                <a:gd name="T43" fmla="*/ 1541 h 1665"/>
                <a:gd name="T44" fmla="*/ 753 w 1975"/>
                <a:gd name="T45" fmla="*/ 1614 h 1665"/>
                <a:gd name="T46" fmla="*/ 599 w 1975"/>
                <a:gd name="T47" fmla="*/ 1656 h 1665"/>
                <a:gd name="T48" fmla="*/ 428 w 1975"/>
                <a:gd name="T49" fmla="*/ 1662 h 1665"/>
                <a:gd name="T50" fmla="*/ 271 w 1975"/>
                <a:gd name="T51" fmla="*/ 1615 h 1665"/>
                <a:gd name="T52" fmla="*/ 142 w 1975"/>
                <a:gd name="T53" fmla="*/ 1523 h 1665"/>
                <a:gd name="T54" fmla="*/ 50 w 1975"/>
                <a:gd name="T55" fmla="*/ 1393 h 1665"/>
                <a:gd name="T56" fmla="*/ 3 w 1975"/>
                <a:gd name="T57" fmla="*/ 1237 h 1665"/>
                <a:gd name="T58" fmla="*/ 7 w 1975"/>
                <a:gd name="T59" fmla="*/ 1035 h 1665"/>
                <a:gd name="T60" fmla="*/ 39 w 1975"/>
                <a:gd name="T61" fmla="*/ 833 h 1665"/>
                <a:gd name="T62" fmla="*/ 73 w 1975"/>
                <a:gd name="T63" fmla="*/ 692 h 1665"/>
                <a:gd name="T64" fmla="*/ 106 w 1975"/>
                <a:gd name="T65" fmla="*/ 635 h 1665"/>
                <a:gd name="T66" fmla="*/ 148 w 1975"/>
                <a:gd name="T67" fmla="*/ 616 h 1665"/>
                <a:gd name="T68" fmla="*/ 1242 w 1975"/>
                <a:gd name="T69" fmla="*/ 467 h 1665"/>
                <a:gd name="T70" fmla="*/ 1317 w 1975"/>
                <a:gd name="T71" fmla="*/ 88 h 1665"/>
                <a:gd name="T72" fmla="*/ 1963 w 1975"/>
                <a:gd name="T73" fmla="*/ 136 h 1665"/>
                <a:gd name="T74" fmla="*/ 1975 w 1975"/>
                <a:gd name="T75" fmla="*/ 166 h 1665"/>
                <a:gd name="T76" fmla="*/ 1868 w 1975"/>
                <a:gd name="T77" fmla="*/ 682 h 1665"/>
                <a:gd name="T78" fmla="*/ 1182 w 1975"/>
                <a:gd name="T79" fmla="*/ 540 h 1665"/>
                <a:gd name="T80" fmla="*/ 1160 w 1975"/>
                <a:gd name="T81" fmla="*/ 518 h 1665"/>
                <a:gd name="T82" fmla="*/ 1260 w 1975"/>
                <a:gd name="T83" fmla="*/ 13 h 1665"/>
                <a:gd name="T84" fmla="*/ 1289 w 1975"/>
                <a:gd name="T85" fmla="*/ 0 h 16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975" h="1665">
                  <a:moveTo>
                    <a:pt x="1123" y="619"/>
                  </a:moveTo>
                  <a:lnTo>
                    <a:pt x="1126" y="619"/>
                  </a:lnTo>
                  <a:lnTo>
                    <a:pt x="1838" y="780"/>
                  </a:lnTo>
                  <a:lnTo>
                    <a:pt x="1850" y="785"/>
                  </a:lnTo>
                  <a:lnTo>
                    <a:pt x="1857" y="794"/>
                  </a:lnTo>
                  <a:lnTo>
                    <a:pt x="1859" y="807"/>
                  </a:lnTo>
                  <a:lnTo>
                    <a:pt x="1859" y="816"/>
                  </a:lnTo>
                  <a:lnTo>
                    <a:pt x="1857" y="828"/>
                  </a:lnTo>
                  <a:lnTo>
                    <a:pt x="1852" y="837"/>
                  </a:lnTo>
                  <a:lnTo>
                    <a:pt x="1842" y="843"/>
                  </a:lnTo>
                  <a:lnTo>
                    <a:pt x="1531" y="974"/>
                  </a:lnTo>
                  <a:lnTo>
                    <a:pt x="1514" y="978"/>
                  </a:lnTo>
                  <a:lnTo>
                    <a:pt x="1497" y="976"/>
                  </a:lnTo>
                  <a:lnTo>
                    <a:pt x="923" y="816"/>
                  </a:lnTo>
                  <a:lnTo>
                    <a:pt x="912" y="690"/>
                  </a:lnTo>
                  <a:lnTo>
                    <a:pt x="1119" y="619"/>
                  </a:lnTo>
                  <a:lnTo>
                    <a:pt x="1123" y="619"/>
                  </a:lnTo>
                  <a:close/>
                  <a:moveTo>
                    <a:pt x="163" y="615"/>
                  </a:moveTo>
                  <a:lnTo>
                    <a:pt x="179" y="617"/>
                  </a:lnTo>
                  <a:lnTo>
                    <a:pt x="194" y="621"/>
                  </a:lnTo>
                  <a:lnTo>
                    <a:pt x="210" y="626"/>
                  </a:lnTo>
                  <a:lnTo>
                    <a:pt x="251" y="642"/>
                  </a:lnTo>
                  <a:lnTo>
                    <a:pt x="288" y="657"/>
                  </a:lnTo>
                  <a:lnTo>
                    <a:pt x="321" y="672"/>
                  </a:lnTo>
                  <a:lnTo>
                    <a:pt x="351" y="686"/>
                  </a:lnTo>
                  <a:lnTo>
                    <a:pt x="377" y="699"/>
                  </a:lnTo>
                  <a:lnTo>
                    <a:pt x="399" y="715"/>
                  </a:lnTo>
                  <a:lnTo>
                    <a:pt x="417" y="732"/>
                  </a:lnTo>
                  <a:lnTo>
                    <a:pt x="433" y="751"/>
                  </a:lnTo>
                  <a:lnTo>
                    <a:pt x="444" y="772"/>
                  </a:lnTo>
                  <a:lnTo>
                    <a:pt x="452" y="796"/>
                  </a:lnTo>
                  <a:lnTo>
                    <a:pt x="456" y="825"/>
                  </a:lnTo>
                  <a:lnTo>
                    <a:pt x="460" y="860"/>
                  </a:lnTo>
                  <a:lnTo>
                    <a:pt x="463" y="897"/>
                  </a:lnTo>
                  <a:lnTo>
                    <a:pt x="468" y="936"/>
                  </a:lnTo>
                  <a:lnTo>
                    <a:pt x="473" y="975"/>
                  </a:lnTo>
                  <a:lnTo>
                    <a:pt x="480" y="1015"/>
                  </a:lnTo>
                  <a:lnTo>
                    <a:pt x="487" y="1055"/>
                  </a:lnTo>
                  <a:lnTo>
                    <a:pt x="495" y="1095"/>
                  </a:lnTo>
                  <a:lnTo>
                    <a:pt x="505" y="1134"/>
                  </a:lnTo>
                  <a:lnTo>
                    <a:pt x="517" y="1172"/>
                  </a:lnTo>
                  <a:lnTo>
                    <a:pt x="529" y="1211"/>
                  </a:lnTo>
                  <a:lnTo>
                    <a:pt x="543" y="1245"/>
                  </a:lnTo>
                  <a:lnTo>
                    <a:pt x="559" y="1278"/>
                  </a:lnTo>
                  <a:lnTo>
                    <a:pt x="577" y="1309"/>
                  </a:lnTo>
                  <a:lnTo>
                    <a:pt x="597" y="1337"/>
                  </a:lnTo>
                  <a:lnTo>
                    <a:pt x="619" y="1362"/>
                  </a:lnTo>
                  <a:lnTo>
                    <a:pt x="642" y="1383"/>
                  </a:lnTo>
                  <a:lnTo>
                    <a:pt x="669" y="1400"/>
                  </a:lnTo>
                  <a:lnTo>
                    <a:pt x="697" y="1412"/>
                  </a:lnTo>
                  <a:lnTo>
                    <a:pt x="728" y="1420"/>
                  </a:lnTo>
                  <a:lnTo>
                    <a:pt x="761" y="1423"/>
                  </a:lnTo>
                  <a:lnTo>
                    <a:pt x="823" y="1421"/>
                  </a:lnTo>
                  <a:lnTo>
                    <a:pt x="881" y="1414"/>
                  </a:lnTo>
                  <a:lnTo>
                    <a:pt x="937" y="1406"/>
                  </a:lnTo>
                  <a:lnTo>
                    <a:pt x="988" y="1395"/>
                  </a:lnTo>
                  <a:lnTo>
                    <a:pt x="990" y="1395"/>
                  </a:lnTo>
                  <a:lnTo>
                    <a:pt x="993" y="1396"/>
                  </a:lnTo>
                  <a:lnTo>
                    <a:pt x="995" y="1399"/>
                  </a:lnTo>
                  <a:lnTo>
                    <a:pt x="996" y="1401"/>
                  </a:lnTo>
                  <a:lnTo>
                    <a:pt x="997" y="1404"/>
                  </a:lnTo>
                  <a:lnTo>
                    <a:pt x="996" y="1407"/>
                  </a:lnTo>
                  <a:lnTo>
                    <a:pt x="974" y="1444"/>
                  </a:lnTo>
                  <a:lnTo>
                    <a:pt x="948" y="1479"/>
                  </a:lnTo>
                  <a:lnTo>
                    <a:pt x="917" y="1512"/>
                  </a:lnTo>
                  <a:lnTo>
                    <a:pt x="882" y="1541"/>
                  </a:lnTo>
                  <a:lnTo>
                    <a:pt x="842" y="1569"/>
                  </a:lnTo>
                  <a:lnTo>
                    <a:pt x="800" y="1593"/>
                  </a:lnTo>
                  <a:lnTo>
                    <a:pt x="753" y="1614"/>
                  </a:lnTo>
                  <a:lnTo>
                    <a:pt x="705" y="1632"/>
                  </a:lnTo>
                  <a:lnTo>
                    <a:pt x="653" y="1646"/>
                  </a:lnTo>
                  <a:lnTo>
                    <a:pt x="599" y="1656"/>
                  </a:lnTo>
                  <a:lnTo>
                    <a:pt x="542" y="1663"/>
                  </a:lnTo>
                  <a:lnTo>
                    <a:pt x="485" y="1665"/>
                  </a:lnTo>
                  <a:lnTo>
                    <a:pt x="428" y="1662"/>
                  </a:lnTo>
                  <a:lnTo>
                    <a:pt x="373" y="1652"/>
                  </a:lnTo>
                  <a:lnTo>
                    <a:pt x="321" y="1636"/>
                  </a:lnTo>
                  <a:lnTo>
                    <a:pt x="271" y="1615"/>
                  </a:lnTo>
                  <a:lnTo>
                    <a:pt x="225" y="1590"/>
                  </a:lnTo>
                  <a:lnTo>
                    <a:pt x="182" y="1558"/>
                  </a:lnTo>
                  <a:lnTo>
                    <a:pt x="142" y="1523"/>
                  </a:lnTo>
                  <a:lnTo>
                    <a:pt x="107" y="1483"/>
                  </a:lnTo>
                  <a:lnTo>
                    <a:pt x="76" y="1440"/>
                  </a:lnTo>
                  <a:lnTo>
                    <a:pt x="50" y="1393"/>
                  </a:lnTo>
                  <a:lnTo>
                    <a:pt x="29" y="1344"/>
                  </a:lnTo>
                  <a:lnTo>
                    <a:pt x="13" y="1292"/>
                  </a:lnTo>
                  <a:lnTo>
                    <a:pt x="3" y="1237"/>
                  </a:lnTo>
                  <a:lnTo>
                    <a:pt x="0" y="1181"/>
                  </a:lnTo>
                  <a:lnTo>
                    <a:pt x="2" y="1107"/>
                  </a:lnTo>
                  <a:lnTo>
                    <a:pt x="7" y="1035"/>
                  </a:lnTo>
                  <a:lnTo>
                    <a:pt x="17" y="964"/>
                  </a:lnTo>
                  <a:lnTo>
                    <a:pt x="27" y="897"/>
                  </a:lnTo>
                  <a:lnTo>
                    <a:pt x="39" y="833"/>
                  </a:lnTo>
                  <a:lnTo>
                    <a:pt x="52" y="774"/>
                  </a:lnTo>
                  <a:lnTo>
                    <a:pt x="64" y="720"/>
                  </a:lnTo>
                  <a:lnTo>
                    <a:pt x="73" y="692"/>
                  </a:lnTo>
                  <a:lnTo>
                    <a:pt x="82" y="668"/>
                  </a:lnTo>
                  <a:lnTo>
                    <a:pt x="94" y="650"/>
                  </a:lnTo>
                  <a:lnTo>
                    <a:pt x="106" y="635"/>
                  </a:lnTo>
                  <a:lnTo>
                    <a:pt x="119" y="625"/>
                  </a:lnTo>
                  <a:lnTo>
                    <a:pt x="133" y="619"/>
                  </a:lnTo>
                  <a:lnTo>
                    <a:pt x="148" y="616"/>
                  </a:lnTo>
                  <a:lnTo>
                    <a:pt x="163" y="615"/>
                  </a:lnTo>
                  <a:close/>
                  <a:moveTo>
                    <a:pt x="1317" y="88"/>
                  </a:moveTo>
                  <a:lnTo>
                    <a:pt x="1242" y="467"/>
                  </a:lnTo>
                  <a:lnTo>
                    <a:pt x="1806" y="591"/>
                  </a:lnTo>
                  <a:lnTo>
                    <a:pt x="1881" y="201"/>
                  </a:lnTo>
                  <a:lnTo>
                    <a:pt x="1317" y="88"/>
                  </a:lnTo>
                  <a:close/>
                  <a:moveTo>
                    <a:pt x="1289" y="0"/>
                  </a:moveTo>
                  <a:lnTo>
                    <a:pt x="1953" y="132"/>
                  </a:lnTo>
                  <a:lnTo>
                    <a:pt x="1963" y="136"/>
                  </a:lnTo>
                  <a:lnTo>
                    <a:pt x="1971" y="145"/>
                  </a:lnTo>
                  <a:lnTo>
                    <a:pt x="1975" y="154"/>
                  </a:lnTo>
                  <a:lnTo>
                    <a:pt x="1975" y="166"/>
                  </a:lnTo>
                  <a:lnTo>
                    <a:pt x="1879" y="664"/>
                  </a:lnTo>
                  <a:lnTo>
                    <a:pt x="1875" y="675"/>
                  </a:lnTo>
                  <a:lnTo>
                    <a:pt x="1868" y="682"/>
                  </a:lnTo>
                  <a:lnTo>
                    <a:pt x="1857" y="687"/>
                  </a:lnTo>
                  <a:lnTo>
                    <a:pt x="1847" y="687"/>
                  </a:lnTo>
                  <a:lnTo>
                    <a:pt x="1182" y="540"/>
                  </a:lnTo>
                  <a:lnTo>
                    <a:pt x="1171" y="535"/>
                  </a:lnTo>
                  <a:lnTo>
                    <a:pt x="1164" y="528"/>
                  </a:lnTo>
                  <a:lnTo>
                    <a:pt x="1160" y="518"/>
                  </a:lnTo>
                  <a:lnTo>
                    <a:pt x="1160" y="507"/>
                  </a:lnTo>
                  <a:lnTo>
                    <a:pt x="1256" y="22"/>
                  </a:lnTo>
                  <a:lnTo>
                    <a:pt x="1260" y="13"/>
                  </a:lnTo>
                  <a:lnTo>
                    <a:pt x="1268" y="4"/>
                  </a:lnTo>
                  <a:lnTo>
                    <a:pt x="1278" y="0"/>
                  </a:lnTo>
                  <a:lnTo>
                    <a:pt x="1289" y="0"/>
                  </a:lnTo>
                  <a:close/>
                </a:path>
              </a:pathLst>
            </a:custGeom>
            <a:solidFill>
              <a:srgbClr val="BAE15A"/>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grpSp>
      <p:grpSp>
        <p:nvGrpSpPr>
          <p:cNvPr id="18" name="Group 17"/>
          <p:cNvGrpSpPr>
            <a:grpSpLocks noChangeAspect="1"/>
          </p:cNvGrpSpPr>
          <p:nvPr/>
        </p:nvGrpSpPr>
        <p:grpSpPr>
          <a:xfrm>
            <a:off x="10186025" y="3969700"/>
            <a:ext cx="559847" cy="909751"/>
            <a:chOff x="5818187" y="5401015"/>
            <a:chExt cx="330200" cy="536575"/>
          </a:xfrm>
        </p:grpSpPr>
        <p:sp>
          <p:nvSpPr>
            <p:cNvPr id="19" name="Freeform 18"/>
            <p:cNvSpPr>
              <a:spLocks/>
            </p:cNvSpPr>
            <p:nvPr/>
          </p:nvSpPr>
          <p:spPr bwMode="white">
            <a:xfrm>
              <a:off x="5818187" y="5401015"/>
              <a:ext cx="330200" cy="536575"/>
            </a:xfrm>
            <a:custGeom>
              <a:avLst/>
              <a:gdLst>
                <a:gd name="T0" fmla="*/ 1233 w 1461"/>
                <a:gd name="T1" fmla="*/ 0 h 2362"/>
                <a:gd name="T2" fmla="*/ 1305 w 1461"/>
                <a:gd name="T3" fmla="*/ 12 h 2362"/>
                <a:gd name="T4" fmla="*/ 1368 w 1461"/>
                <a:gd name="T5" fmla="*/ 44 h 2362"/>
                <a:gd name="T6" fmla="*/ 1418 w 1461"/>
                <a:gd name="T7" fmla="*/ 94 h 2362"/>
                <a:gd name="T8" fmla="*/ 1449 w 1461"/>
                <a:gd name="T9" fmla="*/ 156 h 2362"/>
                <a:gd name="T10" fmla="*/ 1461 w 1461"/>
                <a:gd name="T11" fmla="*/ 229 h 2362"/>
                <a:gd name="T12" fmla="*/ 1459 w 1461"/>
                <a:gd name="T13" fmla="*/ 1505 h 2362"/>
                <a:gd name="T14" fmla="*/ 1436 w 1461"/>
                <a:gd name="T15" fmla="*/ 1574 h 2362"/>
                <a:gd name="T16" fmla="*/ 1394 w 1461"/>
                <a:gd name="T17" fmla="*/ 1630 h 2362"/>
                <a:gd name="T18" fmla="*/ 1337 w 1461"/>
                <a:gd name="T19" fmla="*/ 1672 h 2362"/>
                <a:gd name="T20" fmla="*/ 1270 w 1461"/>
                <a:gd name="T21" fmla="*/ 1694 h 2362"/>
                <a:gd name="T22" fmla="*/ 726 w 1461"/>
                <a:gd name="T23" fmla="*/ 1698 h 2362"/>
                <a:gd name="T24" fmla="*/ 723 w 1461"/>
                <a:gd name="T25" fmla="*/ 1697 h 2362"/>
                <a:gd name="T26" fmla="*/ 700 w 1461"/>
                <a:gd name="T27" fmla="*/ 2227 h 2362"/>
                <a:gd name="T28" fmla="*/ 678 w 1461"/>
                <a:gd name="T29" fmla="*/ 2281 h 2362"/>
                <a:gd name="T30" fmla="*/ 640 w 1461"/>
                <a:gd name="T31" fmla="*/ 2324 h 2362"/>
                <a:gd name="T32" fmla="*/ 591 w 1461"/>
                <a:gd name="T33" fmla="*/ 2351 h 2362"/>
                <a:gd name="T34" fmla="*/ 532 w 1461"/>
                <a:gd name="T35" fmla="*/ 2362 h 2362"/>
                <a:gd name="T36" fmla="*/ 464 w 1461"/>
                <a:gd name="T37" fmla="*/ 2359 h 2362"/>
                <a:gd name="T38" fmla="*/ 409 w 1461"/>
                <a:gd name="T39" fmla="*/ 2339 h 2362"/>
                <a:gd name="T40" fmla="*/ 353 w 1461"/>
                <a:gd name="T41" fmla="*/ 2359 h 2362"/>
                <a:gd name="T42" fmla="*/ 284 w 1461"/>
                <a:gd name="T43" fmla="*/ 2362 h 2362"/>
                <a:gd name="T44" fmla="*/ 226 w 1461"/>
                <a:gd name="T45" fmla="*/ 2351 h 2362"/>
                <a:gd name="T46" fmla="*/ 176 w 1461"/>
                <a:gd name="T47" fmla="*/ 2324 h 2362"/>
                <a:gd name="T48" fmla="*/ 138 w 1461"/>
                <a:gd name="T49" fmla="*/ 2282 h 2362"/>
                <a:gd name="T50" fmla="*/ 116 w 1461"/>
                <a:gd name="T51" fmla="*/ 2229 h 2362"/>
                <a:gd name="T52" fmla="*/ 88 w 1461"/>
                <a:gd name="T53" fmla="*/ 1496 h 2362"/>
                <a:gd name="T54" fmla="*/ 51 w 1461"/>
                <a:gd name="T55" fmla="*/ 1465 h 2362"/>
                <a:gd name="T56" fmla="*/ 17 w 1461"/>
                <a:gd name="T57" fmla="*/ 1413 h 2362"/>
                <a:gd name="T58" fmla="*/ 0 w 1461"/>
                <a:gd name="T59" fmla="*/ 1354 h 2362"/>
                <a:gd name="T60" fmla="*/ 25 w 1461"/>
                <a:gd name="T61" fmla="*/ 956 h 2362"/>
                <a:gd name="T62" fmla="*/ 39 w 1461"/>
                <a:gd name="T63" fmla="*/ 889 h 2362"/>
                <a:gd name="T64" fmla="*/ 66 w 1461"/>
                <a:gd name="T65" fmla="*/ 836 h 2362"/>
                <a:gd name="T66" fmla="*/ 100 w 1461"/>
                <a:gd name="T67" fmla="*/ 792 h 2362"/>
                <a:gd name="T68" fmla="*/ 142 w 1461"/>
                <a:gd name="T69" fmla="*/ 761 h 2362"/>
                <a:gd name="T70" fmla="*/ 150 w 1461"/>
                <a:gd name="T71" fmla="*/ 717 h 2362"/>
                <a:gd name="T72" fmla="*/ 133 w 1461"/>
                <a:gd name="T73" fmla="*/ 650 h 2362"/>
                <a:gd name="T74" fmla="*/ 134 w 1461"/>
                <a:gd name="T75" fmla="*/ 571 h 2362"/>
                <a:gd name="T76" fmla="*/ 160 w 1461"/>
                <a:gd name="T77" fmla="*/ 494 h 2362"/>
                <a:gd name="T78" fmla="*/ 206 w 1461"/>
                <a:gd name="T79" fmla="*/ 429 h 2362"/>
                <a:gd name="T80" fmla="*/ 268 w 1461"/>
                <a:gd name="T81" fmla="*/ 378 h 2362"/>
                <a:gd name="T82" fmla="*/ 343 w 1461"/>
                <a:gd name="T83" fmla="*/ 348 h 2362"/>
                <a:gd name="T84" fmla="*/ 385 w 1461"/>
                <a:gd name="T85" fmla="*/ 229 h 2362"/>
                <a:gd name="T86" fmla="*/ 396 w 1461"/>
                <a:gd name="T87" fmla="*/ 156 h 2362"/>
                <a:gd name="T88" fmla="*/ 429 w 1461"/>
                <a:gd name="T89" fmla="*/ 94 h 2362"/>
                <a:gd name="T90" fmla="*/ 478 w 1461"/>
                <a:gd name="T91" fmla="*/ 44 h 2362"/>
                <a:gd name="T92" fmla="*/ 541 w 1461"/>
                <a:gd name="T93" fmla="*/ 12 h 2362"/>
                <a:gd name="T94" fmla="*/ 613 w 1461"/>
                <a:gd name="T95" fmla="*/ 0 h 2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461" h="2362">
                  <a:moveTo>
                    <a:pt x="613" y="0"/>
                  </a:moveTo>
                  <a:lnTo>
                    <a:pt x="1233" y="0"/>
                  </a:lnTo>
                  <a:lnTo>
                    <a:pt x="1270" y="3"/>
                  </a:lnTo>
                  <a:lnTo>
                    <a:pt x="1305" y="12"/>
                  </a:lnTo>
                  <a:lnTo>
                    <a:pt x="1337" y="25"/>
                  </a:lnTo>
                  <a:lnTo>
                    <a:pt x="1368" y="44"/>
                  </a:lnTo>
                  <a:lnTo>
                    <a:pt x="1394" y="68"/>
                  </a:lnTo>
                  <a:lnTo>
                    <a:pt x="1418" y="94"/>
                  </a:lnTo>
                  <a:lnTo>
                    <a:pt x="1436" y="124"/>
                  </a:lnTo>
                  <a:lnTo>
                    <a:pt x="1449" y="156"/>
                  </a:lnTo>
                  <a:lnTo>
                    <a:pt x="1459" y="192"/>
                  </a:lnTo>
                  <a:lnTo>
                    <a:pt x="1461" y="229"/>
                  </a:lnTo>
                  <a:lnTo>
                    <a:pt x="1461" y="1468"/>
                  </a:lnTo>
                  <a:lnTo>
                    <a:pt x="1459" y="1505"/>
                  </a:lnTo>
                  <a:lnTo>
                    <a:pt x="1449" y="1541"/>
                  </a:lnTo>
                  <a:lnTo>
                    <a:pt x="1436" y="1574"/>
                  </a:lnTo>
                  <a:lnTo>
                    <a:pt x="1418" y="1604"/>
                  </a:lnTo>
                  <a:lnTo>
                    <a:pt x="1394" y="1630"/>
                  </a:lnTo>
                  <a:lnTo>
                    <a:pt x="1368" y="1653"/>
                  </a:lnTo>
                  <a:lnTo>
                    <a:pt x="1337" y="1672"/>
                  </a:lnTo>
                  <a:lnTo>
                    <a:pt x="1305" y="1686"/>
                  </a:lnTo>
                  <a:lnTo>
                    <a:pt x="1270" y="1694"/>
                  </a:lnTo>
                  <a:lnTo>
                    <a:pt x="1233" y="1698"/>
                  </a:lnTo>
                  <a:lnTo>
                    <a:pt x="726" y="1698"/>
                  </a:lnTo>
                  <a:lnTo>
                    <a:pt x="724" y="1698"/>
                  </a:lnTo>
                  <a:lnTo>
                    <a:pt x="723" y="1697"/>
                  </a:lnTo>
                  <a:lnTo>
                    <a:pt x="705" y="2196"/>
                  </a:lnTo>
                  <a:lnTo>
                    <a:pt x="700" y="2227"/>
                  </a:lnTo>
                  <a:lnTo>
                    <a:pt x="692" y="2255"/>
                  </a:lnTo>
                  <a:lnTo>
                    <a:pt x="678" y="2281"/>
                  </a:lnTo>
                  <a:lnTo>
                    <a:pt x="661" y="2304"/>
                  </a:lnTo>
                  <a:lnTo>
                    <a:pt x="640" y="2324"/>
                  </a:lnTo>
                  <a:lnTo>
                    <a:pt x="617" y="2340"/>
                  </a:lnTo>
                  <a:lnTo>
                    <a:pt x="591" y="2351"/>
                  </a:lnTo>
                  <a:lnTo>
                    <a:pt x="562" y="2359"/>
                  </a:lnTo>
                  <a:lnTo>
                    <a:pt x="532" y="2362"/>
                  </a:lnTo>
                  <a:lnTo>
                    <a:pt x="495" y="2362"/>
                  </a:lnTo>
                  <a:lnTo>
                    <a:pt x="464" y="2359"/>
                  </a:lnTo>
                  <a:lnTo>
                    <a:pt x="435" y="2351"/>
                  </a:lnTo>
                  <a:lnTo>
                    <a:pt x="409" y="2339"/>
                  </a:lnTo>
                  <a:lnTo>
                    <a:pt x="381" y="2351"/>
                  </a:lnTo>
                  <a:lnTo>
                    <a:pt x="353" y="2359"/>
                  </a:lnTo>
                  <a:lnTo>
                    <a:pt x="322" y="2362"/>
                  </a:lnTo>
                  <a:lnTo>
                    <a:pt x="284" y="2362"/>
                  </a:lnTo>
                  <a:lnTo>
                    <a:pt x="255" y="2359"/>
                  </a:lnTo>
                  <a:lnTo>
                    <a:pt x="226" y="2351"/>
                  </a:lnTo>
                  <a:lnTo>
                    <a:pt x="200" y="2340"/>
                  </a:lnTo>
                  <a:lnTo>
                    <a:pt x="176" y="2324"/>
                  </a:lnTo>
                  <a:lnTo>
                    <a:pt x="156" y="2304"/>
                  </a:lnTo>
                  <a:lnTo>
                    <a:pt x="138" y="2282"/>
                  </a:lnTo>
                  <a:lnTo>
                    <a:pt x="126" y="2256"/>
                  </a:lnTo>
                  <a:lnTo>
                    <a:pt x="116" y="2229"/>
                  </a:lnTo>
                  <a:lnTo>
                    <a:pt x="112" y="2199"/>
                  </a:lnTo>
                  <a:lnTo>
                    <a:pt x="88" y="1496"/>
                  </a:lnTo>
                  <a:lnTo>
                    <a:pt x="69" y="1481"/>
                  </a:lnTo>
                  <a:lnTo>
                    <a:pt x="51" y="1465"/>
                  </a:lnTo>
                  <a:lnTo>
                    <a:pt x="32" y="1441"/>
                  </a:lnTo>
                  <a:lnTo>
                    <a:pt x="17" y="1413"/>
                  </a:lnTo>
                  <a:lnTo>
                    <a:pt x="6" y="1384"/>
                  </a:lnTo>
                  <a:lnTo>
                    <a:pt x="0" y="1354"/>
                  </a:lnTo>
                  <a:lnTo>
                    <a:pt x="0" y="1324"/>
                  </a:lnTo>
                  <a:lnTo>
                    <a:pt x="25" y="956"/>
                  </a:lnTo>
                  <a:lnTo>
                    <a:pt x="31" y="921"/>
                  </a:lnTo>
                  <a:lnTo>
                    <a:pt x="39" y="889"/>
                  </a:lnTo>
                  <a:lnTo>
                    <a:pt x="51" y="861"/>
                  </a:lnTo>
                  <a:lnTo>
                    <a:pt x="66" y="836"/>
                  </a:lnTo>
                  <a:lnTo>
                    <a:pt x="82" y="812"/>
                  </a:lnTo>
                  <a:lnTo>
                    <a:pt x="100" y="792"/>
                  </a:lnTo>
                  <a:lnTo>
                    <a:pt x="120" y="775"/>
                  </a:lnTo>
                  <a:lnTo>
                    <a:pt x="142" y="761"/>
                  </a:lnTo>
                  <a:lnTo>
                    <a:pt x="164" y="748"/>
                  </a:lnTo>
                  <a:lnTo>
                    <a:pt x="150" y="717"/>
                  </a:lnTo>
                  <a:lnTo>
                    <a:pt x="139" y="685"/>
                  </a:lnTo>
                  <a:lnTo>
                    <a:pt x="133" y="650"/>
                  </a:lnTo>
                  <a:lnTo>
                    <a:pt x="131" y="614"/>
                  </a:lnTo>
                  <a:lnTo>
                    <a:pt x="134" y="571"/>
                  </a:lnTo>
                  <a:lnTo>
                    <a:pt x="145" y="532"/>
                  </a:lnTo>
                  <a:lnTo>
                    <a:pt x="160" y="494"/>
                  </a:lnTo>
                  <a:lnTo>
                    <a:pt x="181" y="460"/>
                  </a:lnTo>
                  <a:lnTo>
                    <a:pt x="206" y="429"/>
                  </a:lnTo>
                  <a:lnTo>
                    <a:pt x="235" y="401"/>
                  </a:lnTo>
                  <a:lnTo>
                    <a:pt x="268" y="378"/>
                  </a:lnTo>
                  <a:lnTo>
                    <a:pt x="304" y="360"/>
                  </a:lnTo>
                  <a:lnTo>
                    <a:pt x="343" y="348"/>
                  </a:lnTo>
                  <a:lnTo>
                    <a:pt x="385" y="340"/>
                  </a:lnTo>
                  <a:lnTo>
                    <a:pt x="385" y="229"/>
                  </a:lnTo>
                  <a:lnTo>
                    <a:pt x="388" y="192"/>
                  </a:lnTo>
                  <a:lnTo>
                    <a:pt x="396" y="156"/>
                  </a:lnTo>
                  <a:lnTo>
                    <a:pt x="410" y="124"/>
                  </a:lnTo>
                  <a:lnTo>
                    <a:pt x="429" y="94"/>
                  </a:lnTo>
                  <a:lnTo>
                    <a:pt x="451" y="68"/>
                  </a:lnTo>
                  <a:lnTo>
                    <a:pt x="478" y="44"/>
                  </a:lnTo>
                  <a:lnTo>
                    <a:pt x="508" y="25"/>
                  </a:lnTo>
                  <a:lnTo>
                    <a:pt x="541" y="12"/>
                  </a:lnTo>
                  <a:lnTo>
                    <a:pt x="576" y="3"/>
                  </a:lnTo>
                  <a:lnTo>
                    <a:pt x="613" y="0"/>
                  </a:lnTo>
                  <a:close/>
                </a:path>
              </a:pathLst>
            </a:custGeom>
            <a:no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0" name="Freeform 19"/>
            <p:cNvSpPr>
              <a:spLocks noEditPoints="1"/>
            </p:cNvSpPr>
            <p:nvPr/>
          </p:nvSpPr>
          <p:spPr bwMode="auto">
            <a:xfrm>
              <a:off x="5930899" y="5426415"/>
              <a:ext cx="192088" cy="334963"/>
            </a:xfrm>
            <a:custGeom>
              <a:avLst/>
              <a:gdLst>
                <a:gd name="T0" fmla="*/ 426 w 852"/>
                <a:gd name="T1" fmla="*/ 1278 h 1472"/>
                <a:gd name="T2" fmla="*/ 407 w 852"/>
                <a:gd name="T3" fmla="*/ 1281 h 1472"/>
                <a:gd name="T4" fmla="*/ 391 w 852"/>
                <a:gd name="T5" fmla="*/ 1290 h 1472"/>
                <a:gd name="T6" fmla="*/ 379 w 852"/>
                <a:gd name="T7" fmla="*/ 1301 h 1472"/>
                <a:gd name="T8" fmla="*/ 370 w 852"/>
                <a:gd name="T9" fmla="*/ 1318 h 1472"/>
                <a:gd name="T10" fmla="*/ 368 w 852"/>
                <a:gd name="T11" fmla="*/ 1336 h 1472"/>
                <a:gd name="T12" fmla="*/ 370 w 852"/>
                <a:gd name="T13" fmla="*/ 1354 h 1472"/>
                <a:gd name="T14" fmla="*/ 379 w 852"/>
                <a:gd name="T15" fmla="*/ 1370 h 1472"/>
                <a:gd name="T16" fmla="*/ 391 w 852"/>
                <a:gd name="T17" fmla="*/ 1383 h 1472"/>
                <a:gd name="T18" fmla="*/ 407 w 852"/>
                <a:gd name="T19" fmla="*/ 1391 h 1472"/>
                <a:gd name="T20" fmla="*/ 426 w 852"/>
                <a:gd name="T21" fmla="*/ 1394 h 1472"/>
                <a:gd name="T22" fmla="*/ 444 w 852"/>
                <a:gd name="T23" fmla="*/ 1391 h 1472"/>
                <a:gd name="T24" fmla="*/ 460 w 852"/>
                <a:gd name="T25" fmla="*/ 1383 h 1472"/>
                <a:gd name="T26" fmla="*/ 473 w 852"/>
                <a:gd name="T27" fmla="*/ 1370 h 1472"/>
                <a:gd name="T28" fmla="*/ 481 w 852"/>
                <a:gd name="T29" fmla="*/ 1354 h 1472"/>
                <a:gd name="T30" fmla="*/ 484 w 852"/>
                <a:gd name="T31" fmla="*/ 1336 h 1472"/>
                <a:gd name="T32" fmla="*/ 481 w 852"/>
                <a:gd name="T33" fmla="*/ 1318 h 1472"/>
                <a:gd name="T34" fmla="*/ 473 w 852"/>
                <a:gd name="T35" fmla="*/ 1301 h 1472"/>
                <a:gd name="T36" fmla="*/ 460 w 852"/>
                <a:gd name="T37" fmla="*/ 1290 h 1472"/>
                <a:gd name="T38" fmla="*/ 444 w 852"/>
                <a:gd name="T39" fmla="*/ 1281 h 1472"/>
                <a:gd name="T40" fmla="*/ 426 w 852"/>
                <a:gd name="T41" fmla="*/ 1278 h 1472"/>
                <a:gd name="T42" fmla="*/ 116 w 852"/>
                <a:gd name="T43" fmla="*/ 0 h 1472"/>
                <a:gd name="T44" fmla="*/ 736 w 852"/>
                <a:gd name="T45" fmla="*/ 0 h 1472"/>
                <a:gd name="T46" fmla="*/ 762 w 852"/>
                <a:gd name="T47" fmla="*/ 3 h 1472"/>
                <a:gd name="T48" fmla="*/ 787 w 852"/>
                <a:gd name="T49" fmla="*/ 12 h 1472"/>
                <a:gd name="T50" fmla="*/ 809 w 852"/>
                <a:gd name="T51" fmla="*/ 25 h 1472"/>
                <a:gd name="T52" fmla="*/ 827 w 852"/>
                <a:gd name="T53" fmla="*/ 43 h 1472"/>
                <a:gd name="T54" fmla="*/ 840 w 852"/>
                <a:gd name="T55" fmla="*/ 64 h 1472"/>
                <a:gd name="T56" fmla="*/ 849 w 852"/>
                <a:gd name="T57" fmla="*/ 90 h 1472"/>
                <a:gd name="T58" fmla="*/ 852 w 852"/>
                <a:gd name="T59" fmla="*/ 116 h 1472"/>
                <a:gd name="T60" fmla="*/ 852 w 852"/>
                <a:gd name="T61" fmla="*/ 1355 h 1472"/>
                <a:gd name="T62" fmla="*/ 849 w 852"/>
                <a:gd name="T63" fmla="*/ 1382 h 1472"/>
                <a:gd name="T64" fmla="*/ 840 w 852"/>
                <a:gd name="T65" fmla="*/ 1407 h 1472"/>
                <a:gd name="T66" fmla="*/ 827 w 852"/>
                <a:gd name="T67" fmla="*/ 1428 h 1472"/>
                <a:gd name="T68" fmla="*/ 809 w 852"/>
                <a:gd name="T69" fmla="*/ 1446 h 1472"/>
                <a:gd name="T70" fmla="*/ 787 w 852"/>
                <a:gd name="T71" fmla="*/ 1460 h 1472"/>
                <a:gd name="T72" fmla="*/ 762 w 852"/>
                <a:gd name="T73" fmla="*/ 1468 h 1472"/>
                <a:gd name="T74" fmla="*/ 736 w 852"/>
                <a:gd name="T75" fmla="*/ 1472 h 1472"/>
                <a:gd name="T76" fmla="*/ 229 w 852"/>
                <a:gd name="T77" fmla="*/ 1472 h 1472"/>
                <a:gd name="T78" fmla="*/ 232 w 852"/>
                <a:gd name="T79" fmla="*/ 1382 h 1472"/>
                <a:gd name="T80" fmla="*/ 252 w 852"/>
                <a:gd name="T81" fmla="*/ 1368 h 1472"/>
                <a:gd name="T82" fmla="*/ 269 w 852"/>
                <a:gd name="T83" fmla="*/ 1351 h 1472"/>
                <a:gd name="T84" fmla="*/ 289 w 852"/>
                <a:gd name="T85" fmla="*/ 1327 h 1472"/>
                <a:gd name="T86" fmla="*/ 304 w 852"/>
                <a:gd name="T87" fmla="*/ 1300 h 1472"/>
                <a:gd name="T88" fmla="*/ 314 w 852"/>
                <a:gd name="T89" fmla="*/ 1271 h 1472"/>
                <a:gd name="T90" fmla="*/ 320 w 852"/>
                <a:gd name="T91" fmla="*/ 1241 h 1472"/>
                <a:gd name="T92" fmla="*/ 320 w 852"/>
                <a:gd name="T93" fmla="*/ 1211 h 1472"/>
                <a:gd name="T94" fmla="*/ 320 w 852"/>
                <a:gd name="T95" fmla="*/ 1201 h 1472"/>
                <a:gd name="T96" fmla="*/ 775 w 852"/>
                <a:gd name="T97" fmla="*/ 1201 h 1472"/>
                <a:gd name="T98" fmla="*/ 775 w 852"/>
                <a:gd name="T99" fmla="*/ 154 h 1472"/>
                <a:gd name="T100" fmla="*/ 77 w 852"/>
                <a:gd name="T101" fmla="*/ 154 h 1472"/>
                <a:gd name="T102" fmla="*/ 77 w 852"/>
                <a:gd name="T103" fmla="*/ 282 h 1472"/>
                <a:gd name="T104" fmla="*/ 53 w 852"/>
                <a:gd name="T105" fmla="*/ 266 h 1472"/>
                <a:gd name="T106" fmla="*/ 27 w 852"/>
                <a:gd name="T107" fmla="*/ 252 h 1472"/>
                <a:gd name="T108" fmla="*/ 0 w 852"/>
                <a:gd name="T109" fmla="*/ 241 h 1472"/>
                <a:gd name="T110" fmla="*/ 0 w 852"/>
                <a:gd name="T111" fmla="*/ 116 h 1472"/>
                <a:gd name="T112" fmla="*/ 3 w 852"/>
                <a:gd name="T113" fmla="*/ 90 h 1472"/>
                <a:gd name="T114" fmla="*/ 11 w 852"/>
                <a:gd name="T115" fmla="*/ 64 h 1472"/>
                <a:gd name="T116" fmla="*/ 25 w 852"/>
                <a:gd name="T117" fmla="*/ 43 h 1472"/>
                <a:gd name="T118" fmla="*/ 43 w 852"/>
                <a:gd name="T119" fmla="*/ 25 h 1472"/>
                <a:gd name="T120" fmla="*/ 65 w 852"/>
                <a:gd name="T121" fmla="*/ 12 h 1472"/>
                <a:gd name="T122" fmla="*/ 89 w 852"/>
                <a:gd name="T123" fmla="*/ 3 h 1472"/>
                <a:gd name="T124" fmla="*/ 116 w 852"/>
                <a:gd name="T125" fmla="*/ 0 h 1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52" h="1472">
                  <a:moveTo>
                    <a:pt x="426" y="1278"/>
                  </a:moveTo>
                  <a:lnTo>
                    <a:pt x="407" y="1281"/>
                  </a:lnTo>
                  <a:lnTo>
                    <a:pt x="391" y="1290"/>
                  </a:lnTo>
                  <a:lnTo>
                    <a:pt x="379" y="1301"/>
                  </a:lnTo>
                  <a:lnTo>
                    <a:pt x="370" y="1318"/>
                  </a:lnTo>
                  <a:lnTo>
                    <a:pt x="368" y="1336"/>
                  </a:lnTo>
                  <a:lnTo>
                    <a:pt x="370" y="1354"/>
                  </a:lnTo>
                  <a:lnTo>
                    <a:pt x="379" y="1370"/>
                  </a:lnTo>
                  <a:lnTo>
                    <a:pt x="391" y="1383"/>
                  </a:lnTo>
                  <a:lnTo>
                    <a:pt x="407" y="1391"/>
                  </a:lnTo>
                  <a:lnTo>
                    <a:pt x="426" y="1394"/>
                  </a:lnTo>
                  <a:lnTo>
                    <a:pt x="444" y="1391"/>
                  </a:lnTo>
                  <a:lnTo>
                    <a:pt x="460" y="1383"/>
                  </a:lnTo>
                  <a:lnTo>
                    <a:pt x="473" y="1370"/>
                  </a:lnTo>
                  <a:lnTo>
                    <a:pt x="481" y="1354"/>
                  </a:lnTo>
                  <a:lnTo>
                    <a:pt x="484" y="1336"/>
                  </a:lnTo>
                  <a:lnTo>
                    <a:pt x="481" y="1318"/>
                  </a:lnTo>
                  <a:lnTo>
                    <a:pt x="473" y="1301"/>
                  </a:lnTo>
                  <a:lnTo>
                    <a:pt x="460" y="1290"/>
                  </a:lnTo>
                  <a:lnTo>
                    <a:pt x="444" y="1281"/>
                  </a:lnTo>
                  <a:lnTo>
                    <a:pt x="426" y="1278"/>
                  </a:lnTo>
                  <a:close/>
                  <a:moveTo>
                    <a:pt x="116" y="0"/>
                  </a:moveTo>
                  <a:lnTo>
                    <a:pt x="736" y="0"/>
                  </a:lnTo>
                  <a:lnTo>
                    <a:pt x="762" y="3"/>
                  </a:lnTo>
                  <a:lnTo>
                    <a:pt x="787" y="12"/>
                  </a:lnTo>
                  <a:lnTo>
                    <a:pt x="809" y="25"/>
                  </a:lnTo>
                  <a:lnTo>
                    <a:pt x="827" y="43"/>
                  </a:lnTo>
                  <a:lnTo>
                    <a:pt x="840" y="64"/>
                  </a:lnTo>
                  <a:lnTo>
                    <a:pt x="849" y="90"/>
                  </a:lnTo>
                  <a:lnTo>
                    <a:pt x="852" y="116"/>
                  </a:lnTo>
                  <a:lnTo>
                    <a:pt x="852" y="1355"/>
                  </a:lnTo>
                  <a:lnTo>
                    <a:pt x="849" y="1382"/>
                  </a:lnTo>
                  <a:lnTo>
                    <a:pt x="840" y="1407"/>
                  </a:lnTo>
                  <a:lnTo>
                    <a:pt x="827" y="1428"/>
                  </a:lnTo>
                  <a:lnTo>
                    <a:pt x="809" y="1446"/>
                  </a:lnTo>
                  <a:lnTo>
                    <a:pt x="787" y="1460"/>
                  </a:lnTo>
                  <a:lnTo>
                    <a:pt x="762" y="1468"/>
                  </a:lnTo>
                  <a:lnTo>
                    <a:pt x="736" y="1472"/>
                  </a:lnTo>
                  <a:lnTo>
                    <a:pt x="229" y="1472"/>
                  </a:lnTo>
                  <a:lnTo>
                    <a:pt x="232" y="1382"/>
                  </a:lnTo>
                  <a:lnTo>
                    <a:pt x="252" y="1368"/>
                  </a:lnTo>
                  <a:lnTo>
                    <a:pt x="269" y="1351"/>
                  </a:lnTo>
                  <a:lnTo>
                    <a:pt x="289" y="1327"/>
                  </a:lnTo>
                  <a:lnTo>
                    <a:pt x="304" y="1300"/>
                  </a:lnTo>
                  <a:lnTo>
                    <a:pt x="314" y="1271"/>
                  </a:lnTo>
                  <a:lnTo>
                    <a:pt x="320" y="1241"/>
                  </a:lnTo>
                  <a:lnTo>
                    <a:pt x="320" y="1211"/>
                  </a:lnTo>
                  <a:lnTo>
                    <a:pt x="320" y="1201"/>
                  </a:lnTo>
                  <a:lnTo>
                    <a:pt x="775" y="1201"/>
                  </a:lnTo>
                  <a:lnTo>
                    <a:pt x="775" y="154"/>
                  </a:lnTo>
                  <a:lnTo>
                    <a:pt x="77" y="154"/>
                  </a:lnTo>
                  <a:lnTo>
                    <a:pt x="77" y="282"/>
                  </a:lnTo>
                  <a:lnTo>
                    <a:pt x="53" y="266"/>
                  </a:lnTo>
                  <a:lnTo>
                    <a:pt x="27" y="252"/>
                  </a:lnTo>
                  <a:lnTo>
                    <a:pt x="0" y="241"/>
                  </a:lnTo>
                  <a:lnTo>
                    <a:pt x="0" y="116"/>
                  </a:lnTo>
                  <a:lnTo>
                    <a:pt x="3" y="90"/>
                  </a:lnTo>
                  <a:lnTo>
                    <a:pt x="11" y="64"/>
                  </a:lnTo>
                  <a:lnTo>
                    <a:pt x="25" y="43"/>
                  </a:lnTo>
                  <a:lnTo>
                    <a:pt x="43" y="25"/>
                  </a:lnTo>
                  <a:lnTo>
                    <a:pt x="65" y="12"/>
                  </a:lnTo>
                  <a:lnTo>
                    <a:pt x="89" y="3"/>
                  </a:lnTo>
                  <a:lnTo>
                    <a:pt x="116" y="0"/>
                  </a:lnTo>
                  <a:close/>
                </a:path>
              </a:pathLst>
            </a:custGeom>
            <a:solidFill>
              <a:srgbClr val="46D4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1" name="Freeform 20"/>
            <p:cNvSpPr>
              <a:spLocks noEditPoints="1"/>
            </p:cNvSpPr>
            <p:nvPr/>
          </p:nvSpPr>
          <p:spPr bwMode="auto">
            <a:xfrm>
              <a:off x="5843587" y="5504203"/>
              <a:ext cx="133350" cy="407988"/>
            </a:xfrm>
            <a:custGeom>
              <a:avLst/>
              <a:gdLst>
                <a:gd name="T0" fmla="*/ 317 w 593"/>
                <a:gd name="T1" fmla="*/ 377 h 1799"/>
                <a:gd name="T2" fmla="*/ 371 w 593"/>
                <a:gd name="T3" fmla="*/ 379 h 1799"/>
                <a:gd name="T4" fmla="*/ 429 w 593"/>
                <a:gd name="T5" fmla="*/ 383 h 1799"/>
                <a:gd name="T6" fmla="*/ 470 w 593"/>
                <a:gd name="T7" fmla="*/ 391 h 1799"/>
                <a:gd name="T8" fmla="*/ 502 w 593"/>
                <a:gd name="T9" fmla="*/ 405 h 1799"/>
                <a:gd name="T10" fmla="*/ 532 w 593"/>
                <a:gd name="T11" fmla="*/ 429 h 1799"/>
                <a:gd name="T12" fmla="*/ 556 w 593"/>
                <a:gd name="T13" fmla="*/ 465 h 1799"/>
                <a:gd name="T14" fmla="*/ 567 w 593"/>
                <a:gd name="T15" fmla="*/ 513 h 1799"/>
                <a:gd name="T16" fmla="*/ 592 w 593"/>
                <a:gd name="T17" fmla="*/ 897 h 1799"/>
                <a:gd name="T18" fmla="*/ 581 w 593"/>
                <a:gd name="T19" fmla="*/ 927 h 1799"/>
                <a:gd name="T20" fmla="*/ 557 w 593"/>
                <a:gd name="T21" fmla="*/ 951 h 1799"/>
                <a:gd name="T22" fmla="*/ 523 w 593"/>
                <a:gd name="T23" fmla="*/ 959 h 1799"/>
                <a:gd name="T24" fmla="*/ 481 w 593"/>
                <a:gd name="T25" fmla="*/ 1743 h 1799"/>
                <a:gd name="T26" fmla="*/ 468 w 593"/>
                <a:gd name="T27" fmla="*/ 1777 h 1799"/>
                <a:gd name="T28" fmla="*/ 439 w 593"/>
                <a:gd name="T29" fmla="*/ 1797 h 1799"/>
                <a:gd name="T30" fmla="*/ 383 w 593"/>
                <a:gd name="T31" fmla="*/ 1799 h 1799"/>
                <a:gd name="T32" fmla="*/ 348 w 593"/>
                <a:gd name="T33" fmla="*/ 1787 h 1799"/>
                <a:gd name="T34" fmla="*/ 326 w 593"/>
                <a:gd name="T35" fmla="*/ 1758 h 1799"/>
                <a:gd name="T36" fmla="*/ 323 w 593"/>
                <a:gd name="T37" fmla="*/ 1140 h 1799"/>
                <a:gd name="T38" fmla="*/ 269 w 593"/>
                <a:gd name="T39" fmla="*/ 1740 h 1799"/>
                <a:gd name="T40" fmla="*/ 258 w 593"/>
                <a:gd name="T41" fmla="*/ 1775 h 1799"/>
                <a:gd name="T42" fmla="*/ 229 w 593"/>
                <a:gd name="T43" fmla="*/ 1796 h 1799"/>
                <a:gd name="T44" fmla="*/ 172 w 593"/>
                <a:gd name="T45" fmla="*/ 1799 h 1799"/>
                <a:gd name="T46" fmla="*/ 138 w 593"/>
                <a:gd name="T47" fmla="*/ 1788 h 1799"/>
                <a:gd name="T48" fmla="*/ 116 w 593"/>
                <a:gd name="T49" fmla="*/ 1761 h 1799"/>
                <a:gd name="T50" fmla="*/ 86 w 593"/>
                <a:gd name="T51" fmla="*/ 959 h 1799"/>
                <a:gd name="T52" fmla="*/ 52 w 593"/>
                <a:gd name="T53" fmla="*/ 957 h 1799"/>
                <a:gd name="T54" fmla="*/ 23 w 593"/>
                <a:gd name="T55" fmla="*/ 940 h 1799"/>
                <a:gd name="T56" fmla="*/ 5 w 593"/>
                <a:gd name="T57" fmla="*/ 913 h 1799"/>
                <a:gd name="T58" fmla="*/ 0 w 593"/>
                <a:gd name="T59" fmla="*/ 882 h 1799"/>
                <a:gd name="T60" fmla="*/ 31 w 593"/>
                <a:gd name="T61" fmla="*/ 487 h 1799"/>
                <a:gd name="T62" fmla="*/ 49 w 593"/>
                <a:gd name="T63" fmla="*/ 446 h 1799"/>
                <a:gd name="T64" fmla="*/ 75 w 593"/>
                <a:gd name="T65" fmla="*/ 416 h 1799"/>
                <a:gd name="T66" fmla="*/ 107 w 593"/>
                <a:gd name="T67" fmla="*/ 396 h 1799"/>
                <a:gd name="T68" fmla="*/ 139 w 593"/>
                <a:gd name="T69" fmla="*/ 387 h 1799"/>
                <a:gd name="T70" fmla="*/ 192 w 593"/>
                <a:gd name="T71" fmla="*/ 380 h 1799"/>
                <a:gd name="T72" fmla="*/ 250 w 593"/>
                <a:gd name="T73" fmla="*/ 378 h 1799"/>
                <a:gd name="T74" fmla="*/ 297 w 593"/>
                <a:gd name="T75" fmla="*/ 377 h 1799"/>
                <a:gd name="T76" fmla="*/ 326 w 593"/>
                <a:gd name="T77" fmla="*/ 3 h 1799"/>
                <a:gd name="T78" fmla="*/ 379 w 593"/>
                <a:gd name="T79" fmla="*/ 23 h 1799"/>
                <a:gd name="T80" fmla="*/ 423 w 593"/>
                <a:gd name="T81" fmla="*/ 59 h 1799"/>
                <a:gd name="T82" fmla="*/ 451 w 593"/>
                <a:gd name="T83" fmla="*/ 108 h 1799"/>
                <a:gd name="T84" fmla="*/ 462 w 593"/>
                <a:gd name="T85" fmla="*/ 165 h 1799"/>
                <a:gd name="T86" fmla="*/ 451 w 593"/>
                <a:gd name="T87" fmla="*/ 223 h 1799"/>
                <a:gd name="T88" fmla="*/ 424 w 593"/>
                <a:gd name="T89" fmla="*/ 273 h 1799"/>
                <a:gd name="T90" fmla="*/ 380 w 593"/>
                <a:gd name="T91" fmla="*/ 310 h 1799"/>
                <a:gd name="T92" fmla="*/ 326 w 593"/>
                <a:gd name="T93" fmla="*/ 330 h 1799"/>
                <a:gd name="T94" fmla="*/ 266 w 593"/>
                <a:gd name="T95" fmla="*/ 330 h 1799"/>
                <a:gd name="T96" fmla="*/ 212 w 593"/>
                <a:gd name="T97" fmla="*/ 310 h 1799"/>
                <a:gd name="T98" fmla="*/ 170 w 593"/>
                <a:gd name="T99" fmla="*/ 273 h 1799"/>
                <a:gd name="T100" fmla="*/ 142 w 593"/>
                <a:gd name="T101" fmla="*/ 223 h 1799"/>
                <a:gd name="T102" fmla="*/ 131 w 593"/>
                <a:gd name="T103" fmla="*/ 165 h 1799"/>
                <a:gd name="T104" fmla="*/ 143 w 593"/>
                <a:gd name="T105" fmla="*/ 108 h 1799"/>
                <a:gd name="T106" fmla="*/ 171 w 593"/>
                <a:gd name="T107" fmla="*/ 59 h 1799"/>
                <a:gd name="T108" fmla="*/ 213 w 593"/>
                <a:gd name="T109" fmla="*/ 23 h 1799"/>
                <a:gd name="T110" fmla="*/ 267 w 593"/>
                <a:gd name="T111" fmla="*/ 3 h 17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93" h="1799">
                  <a:moveTo>
                    <a:pt x="297" y="377"/>
                  </a:moveTo>
                  <a:lnTo>
                    <a:pt x="317" y="377"/>
                  </a:lnTo>
                  <a:lnTo>
                    <a:pt x="342" y="378"/>
                  </a:lnTo>
                  <a:lnTo>
                    <a:pt x="371" y="379"/>
                  </a:lnTo>
                  <a:lnTo>
                    <a:pt x="400" y="380"/>
                  </a:lnTo>
                  <a:lnTo>
                    <a:pt x="429" y="383"/>
                  </a:lnTo>
                  <a:lnTo>
                    <a:pt x="454" y="387"/>
                  </a:lnTo>
                  <a:lnTo>
                    <a:pt x="470" y="391"/>
                  </a:lnTo>
                  <a:lnTo>
                    <a:pt x="486" y="396"/>
                  </a:lnTo>
                  <a:lnTo>
                    <a:pt x="502" y="405"/>
                  </a:lnTo>
                  <a:lnTo>
                    <a:pt x="518" y="416"/>
                  </a:lnTo>
                  <a:lnTo>
                    <a:pt x="532" y="429"/>
                  </a:lnTo>
                  <a:lnTo>
                    <a:pt x="545" y="446"/>
                  </a:lnTo>
                  <a:lnTo>
                    <a:pt x="556" y="465"/>
                  </a:lnTo>
                  <a:lnTo>
                    <a:pt x="563" y="487"/>
                  </a:lnTo>
                  <a:lnTo>
                    <a:pt x="567" y="513"/>
                  </a:lnTo>
                  <a:lnTo>
                    <a:pt x="593" y="882"/>
                  </a:lnTo>
                  <a:lnTo>
                    <a:pt x="592" y="897"/>
                  </a:lnTo>
                  <a:lnTo>
                    <a:pt x="588" y="913"/>
                  </a:lnTo>
                  <a:lnTo>
                    <a:pt x="581" y="927"/>
                  </a:lnTo>
                  <a:lnTo>
                    <a:pt x="570" y="940"/>
                  </a:lnTo>
                  <a:lnTo>
                    <a:pt x="557" y="951"/>
                  </a:lnTo>
                  <a:lnTo>
                    <a:pt x="541" y="957"/>
                  </a:lnTo>
                  <a:lnTo>
                    <a:pt x="523" y="959"/>
                  </a:lnTo>
                  <a:lnTo>
                    <a:pt x="508" y="959"/>
                  </a:lnTo>
                  <a:lnTo>
                    <a:pt x="481" y="1743"/>
                  </a:lnTo>
                  <a:lnTo>
                    <a:pt x="476" y="1761"/>
                  </a:lnTo>
                  <a:lnTo>
                    <a:pt x="468" y="1777"/>
                  </a:lnTo>
                  <a:lnTo>
                    <a:pt x="455" y="1788"/>
                  </a:lnTo>
                  <a:lnTo>
                    <a:pt x="439" y="1797"/>
                  </a:lnTo>
                  <a:lnTo>
                    <a:pt x="420" y="1799"/>
                  </a:lnTo>
                  <a:lnTo>
                    <a:pt x="383" y="1799"/>
                  </a:lnTo>
                  <a:lnTo>
                    <a:pt x="364" y="1796"/>
                  </a:lnTo>
                  <a:lnTo>
                    <a:pt x="348" y="1787"/>
                  </a:lnTo>
                  <a:lnTo>
                    <a:pt x="335" y="1775"/>
                  </a:lnTo>
                  <a:lnTo>
                    <a:pt x="326" y="1758"/>
                  </a:lnTo>
                  <a:lnTo>
                    <a:pt x="323" y="1740"/>
                  </a:lnTo>
                  <a:lnTo>
                    <a:pt x="323" y="1140"/>
                  </a:lnTo>
                  <a:lnTo>
                    <a:pt x="269" y="1140"/>
                  </a:lnTo>
                  <a:lnTo>
                    <a:pt x="269" y="1740"/>
                  </a:lnTo>
                  <a:lnTo>
                    <a:pt x="267" y="1758"/>
                  </a:lnTo>
                  <a:lnTo>
                    <a:pt x="258" y="1775"/>
                  </a:lnTo>
                  <a:lnTo>
                    <a:pt x="245" y="1787"/>
                  </a:lnTo>
                  <a:lnTo>
                    <a:pt x="229" y="1796"/>
                  </a:lnTo>
                  <a:lnTo>
                    <a:pt x="210" y="1799"/>
                  </a:lnTo>
                  <a:lnTo>
                    <a:pt x="172" y="1799"/>
                  </a:lnTo>
                  <a:lnTo>
                    <a:pt x="154" y="1797"/>
                  </a:lnTo>
                  <a:lnTo>
                    <a:pt x="138" y="1788"/>
                  </a:lnTo>
                  <a:lnTo>
                    <a:pt x="125" y="1777"/>
                  </a:lnTo>
                  <a:lnTo>
                    <a:pt x="116" y="1761"/>
                  </a:lnTo>
                  <a:lnTo>
                    <a:pt x="112" y="1743"/>
                  </a:lnTo>
                  <a:lnTo>
                    <a:pt x="86" y="959"/>
                  </a:lnTo>
                  <a:lnTo>
                    <a:pt x="70" y="959"/>
                  </a:lnTo>
                  <a:lnTo>
                    <a:pt x="52" y="957"/>
                  </a:lnTo>
                  <a:lnTo>
                    <a:pt x="36" y="951"/>
                  </a:lnTo>
                  <a:lnTo>
                    <a:pt x="23" y="940"/>
                  </a:lnTo>
                  <a:lnTo>
                    <a:pt x="13" y="926"/>
                  </a:lnTo>
                  <a:lnTo>
                    <a:pt x="5" y="913"/>
                  </a:lnTo>
                  <a:lnTo>
                    <a:pt x="1" y="897"/>
                  </a:lnTo>
                  <a:lnTo>
                    <a:pt x="0" y="882"/>
                  </a:lnTo>
                  <a:lnTo>
                    <a:pt x="26" y="513"/>
                  </a:lnTo>
                  <a:lnTo>
                    <a:pt x="31" y="487"/>
                  </a:lnTo>
                  <a:lnTo>
                    <a:pt x="38" y="465"/>
                  </a:lnTo>
                  <a:lnTo>
                    <a:pt x="49" y="446"/>
                  </a:lnTo>
                  <a:lnTo>
                    <a:pt x="61" y="429"/>
                  </a:lnTo>
                  <a:lnTo>
                    <a:pt x="75" y="416"/>
                  </a:lnTo>
                  <a:lnTo>
                    <a:pt x="91" y="405"/>
                  </a:lnTo>
                  <a:lnTo>
                    <a:pt x="107" y="396"/>
                  </a:lnTo>
                  <a:lnTo>
                    <a:pt x="124" y="391"/>
                  </a:lnTo>
                  <a:lnTo>
                    <a:pt x="139" y="387"/>
                  </a:lnTo>
                  <a:lnTo>
                    <a:pt x="165" y="383"/>
                  </a:lnTo>
                  <a:lnTo>
                    <a:pt x="192" y="380"/>
                  </a:lnTo>
                  <a:lnTo>
                    <a:pt x="222" y="379"/>
                  </a:lnTo>
                  <a:lnTo>
                    <a:pt x="250" y="378"/>
                  </a:lnTo>
                  <a:lnTo>
                    <a:pt x="276" y="377"/>
                  </a:lnTo>
                  <a:lnTo>
                    <a:pt x="297" y="377"/>
                  </a:lnTo>
                  <a:close/>
                  <a:moveTo>
                    <a:pt x="297" y="0"/>
                  </a:moveTo>
                  <a:lnTo>
                    <a:pt x="326" y="3"/>
                  </a:lnTo>
                  <a:lnTo>
                    <a:pt x="354" y="11"/>
                  </a:lnTo>
                  <a:lnTo>
                    <a:pt x="379" y="23"/>
                  </a:lnTo>
                  <a:lnTo>
                    <a:pt x="402" y="39"/>
                  </a:lnTo>
                  <a:lnTo>
                    <a:pt x="423" y="59"/>
                  </a:lnTo>
                  <a:lnTo>
                    <a:pt x="438" y="82"/>
                  </a:lnTo>
                  <a:lnTo>
                    <a:pt x="451" y="108"/>
                  </a:lnTo>
                  <a:lnTo>
                    <a:pt x="458" y="135"/>
                  </a:lnTo>
                  <a:lnTo>
                    <a:pt x="462" y="165"/>
                  </a:lnTo>
                  <a:lnTo>
                    <a:pt x="460" y="195"/>
                  </a:lnTo>
                  <a:lnTo>
                    <a:pt x="451" y="223"/>
                  </a:lnTo>
                  <a:lnTo>
                    <a:pt x="439" y="249"/>
                  </a:lnTo>
                  <a:lnTo>
                    <a:pt x="424" y="273"/>
                  </a:lnTo>
                  <a:lnTo>
                    <a:pt x="404" y="293"/>
                  </a:lnTo>
                  <a:lnTo>
                    <a:pt x="380" y="310"/>
                  </a:lnTo>
                  <a:lnTo>
                    <a:pt x="355" y="322"/>
                  </a:lnTo>
                  <a:lnTo>
                    <a:pt x="326" y="330"/>
                  </a:lnTo>
                  <a:lnTo>
                    <a:pt x="297" y="333"/>
                  </a:lnTo>
                  <a:lnTo>
                    <a:pt x="266" y="330"/>
                  </a:lnTo>
                  <a:lnTo>
                    <a:pt x="239" y="322"/>
                  </a:lnTo>
                  <a:lnTo>
                    <a:pt x="212" y="310"/>
                  </a:lnTo>
                  <a:lnTo>
                    <a:pt x="189" y="293"/>
                  </a:lnTo>
                  <a:lnTo>
                    <a:pt x="170" y="273"/>
                  </a:lnTo>
                  <a:lnTo>
                    <a:pt x="153" y="249"/>
                  </a:lnTo>
                  <a:lnTo>
                    <a:pt x="142" y="223"/>
                  </a:lnTo>
                  <a:lnTo>
                    <a:pt x="134" y="195"/>
                  </a:lnTo>
                  <a:lnTo>
                    <a:pt x="131" y="165"/>
                  </a:lnTo>
                  <a:lnTo>
                    <a:pt x="134" y="135"/>
                  </a:lnTo>
                  <a:lnTo>
                    <a:pt x="143" y="108"/>
                  </a:lnTo>
                  <a:lnTo>
                    <a:pt x="154" y="82"/>
                  </a:lnTo>
                  <a:lnTo>
                    <a:pt x="171" y="59"/>
                  </a:lnTo>
                  <a:lnTo>
                    <a:pt x="190" y="39"/>
                  </a:lnTo>
                  <a:lnTo>
                    <a:pt x="213" y="23"/>
                  </a:lnTo>
                  <a:lnTo>
                    <a:pt x="239" y="11"/>
                  </a:lnTo>
                  <a:lnTo>
                    <a:pt x="267" y="3"/>
                  </a:lnTo>
                  <a:lnTo>
                    <a:pt x="297"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grpSp>
      <p:sp>
        <p:nvSpPr>
          <p:cNvPr id="22" name="Right Arrow 21"/>
          <p:cNvSpPr>
            <a:spLocks noChangeAspect="1"/>
          </p:cNvSpPr>
          <p:nvPr/>
        </p:nvSpPr>
        <p:spPr bwMode="auto">
          <a:xfrm>
            <a:off x="6137441" y="2394093"/>
            <a:ext cx="1119827" cy="508460"/>
          </a:xfrm>
          <a:prstGeom prst="rightArrow">
            <a:avLst>
              <a:gd name="adj1" fmla="val 36541"/>
              <a:gd name="adj2" fmla="val 67945"/>
            </a:avLst>
          </a:prstGeom>
          <a:gradFill flip="none" rotWithShape="1">
            <a:gsLst>
              <a:gs pos="0">
                <a:srgbClr val="46D4FF">
                  <a:alpha val="0"/>
                </a:srgbClr>
              </a:gs>
              <a:gs pos="100000">
                <a:srgbClr val="46D4FF"/>
              </a:gs>
            </a:gsLst>
            <a:lin ang="0" scaled="1"/>
            <a:tileRect/>
          </a:gradFill>
          <a:ln w="76200" cap="flat" cmpd="sng" algn="ctr">
            <a:noFill/>
            <a:prstDash val="solid"/>
            <a:round/>
            <a:headEnd type="none" w="med" len="med"/>
            <a:tailEnd type="none" w="med" len="med"/>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US" dirty="0">
              <a:solidFill>
                <a:prstClr val="white"/>
              </a:solidFill>
              <a:latin typeface="Arial"/>
              <a:ea typeface="ＭＳ Ｐゴシック"/>
              <a:cs typeface="ＭＳ Ｐゴシック"/>
            </a:endParaRPr>
          </a:p>
        </p:txBody>
      </p:sp>
      <p:grpSp>
        <p:nvGrpSpPr>
          <p:cNvPr id="23" name="Group 22"/>
          <p:cNvGrpSpPr>
            <a:grpSpLocks noChangeAspect="1"/>
          </p:cNvGrpSpPr>
          <p:nvPr/>
        </p:nvGrpSpPr>
        <p:grpSpPr>
          <a:xfrm>
            <a:off x="7721356" y="1906634"/>
            <a:ext cx="533044" cy="866197"/>
            <a:chOff x="1139826" y="2876550"/>
            <a:chExt cx="330200" cy="536575"/>
          </a:xfrm>
        </p:grpSpPr>
        <p:sp>
          <p:nvSpPr>
            <p:cNvPr id="24" name="Freeform 23"/>
            <p:cNvSpPr>
              <a:spLocks/>
            </p:cNvSpPr>
            <p:nvPr/>
          </p:nvSpPr>
          <p:spPr bwMode="white">
            <a:xfrm>
              <a:off x="1139826" y="2876550"/>
              <a:ext cx="330200" cy="536575"/>
            </a:xfrm>
            <a:custGeom>
              <a:avLst/>
              <a:gdLst>
                <a:gd name="T0" fmla="*/ 281 w 1462"/>
                <a:gd name="T1" fmla="*/ 0 h 2362"/>
                <a:gd name="T2" fmla="*/ 1181 w 1462"/>
                <a:gd name="T3" fmla="*/ 0 h 2362"/>
                <a:gd name="T4" fmla="*/ 1222 w 1462"/>
                <a:gd name="T5" fmla="*/ 3 h 2362"/>
                <a:gd name="T6" fmla="*/ 1262 w 1462"/>
                <a:gd name="T7" fmla="*/ 13 h 2362"/>
                <a:gd name="T8" fmla="*/ 1299 w 1462"/>
                <a:gd name="T9" fmla="*/ 26 h 2362"/>
                <a:gd name="T10" fmla="*/ 1334 w 1462"/>
                <a:gd name="T11" fmla="*/ 45 h 2362"/>
                <a:gd name="T12" fmla="*/ 1365 w 1462"/>
                <a:gd name="T13" fmla="*/ 70 h 2362"/>
                <a:gd name="T14" fmla="*/ 1393 w 1462"/>
                <a:gd name="T15" fmla="*/ 97 h 2362"/>
                <a:gd name="T16" fmla="*/ 1417 w 1462"/>
                <a:gd name="T17" fmla="*/ 129 h 2362"/>
                <a:gd name="T18" fmla="*/ 1436 w 1462"/>
                <a:gd name="T19" fmla="*/ 163 h 2362"/>
                <a:gd name="T20" fmla="*/ 1450 w 1462"/>
                <a:gd name="T21" fmla="*/ 201 h 2362"/>
                <a:gd name="T22" fmla="*/ 1459 w 1462"/>
                <a:gd name="T23" fmla="*/ 240 h 2362"/>
                <a:gd name="T24" fmla="*/ 1462 w 1462"/>
                <a:gd name="T25" fmla="*/ 281 h 2362"/>
                <a:gd name="T26" fmla="*/ 1462 w 1462"/>
                <a:gd name="T27" fmla="*/ 2081 h 2362"/>
                <a:gd name="T28" fmla="*/ 1459 w 1462"/>
                <a:gd name="T29" fmla="*/ 2122 h 2362"/>
                <a:gd name="T30" fmla="*/ 1450 w 1462"/>
                <a:gd name="T31" fmla="*/ 2161 h 2362"/>
                <a:gd name="T32" fmla="*/ 1436 w 1462"/>
                <a:gd name="T33" fmla="*/ 2199 h 2362"/>
                <a:gd name="T34" fmla="*/ 1417 w 1462"/>
                <a:gd name="T35" fmla="*/ 2233 h 2362"/>
                <a:gd name="T36" fmla="*/ 1393 w 1462"/>
                <a:gd name="T37" fmla="*/ 2265 h 2362"/>
                <a:gd name="T38" fmla="*/ 1365 w 1462"/>
                <a:gd name="T39" fmla="*/ 2292 h 2362"/>
                <a:gd name="T40" fmla="*/ 1334 w 1462"/>
                <a:gd name="T41" fmla="*/ 2317 h 2362"/>
                <a:gd name="T42" fmla="*/ 1299 w 1462"/>
                <a:gd name="T43" fmla="*/ 2336 h 2362"/>
                <a:gd name="T44" fmla="*/ 1262 w 1462"/>
                <a:gd name="T45" fmla="*/ 2349 h 2362"/>
                <a:gd name="T46" fmla="*/ 1222 w 1462"/>
                <a:gd name="T47" fmla="*/ 2359 h 2362"/>
                <a:gd name="T48" fmla="*/ 1181 w 1462"/>
                <a:gd name="T49" fmla="*/ 2362 h 2362"/>
                <a:gd name="T50" fmla="*/ 281 w 1462"/>
                <a:gd name="T51" fmla="*/ 2362 h 2362"/>
                <a:gd name="T52" fmla="*/ 240 w 1462"/>
                <a:gd name="T53" fmla="*/ 2359 h 2362"/>
                <a:gd name="T54" fmla="*/ 200 w 1462"/>
                <a:gd name="T55" fmla="*/ 2349 h 2362"/>
                <a:gd name="T56" fmla="*/ 163 w 1462"/>
                <a:gd name="T57" fmla="*/ 2336 h 2362"/>
                <a:gd name="T58" fmla="*/ 128 w 1462"/>
                <a:gd name="T59" fmla="*/ 2317 h 2362"/>
                <a:gd name="T60" fmla="*/ 97 w 1462"/>
                <a:gd name="T61" fmla="*/ 2292 h 2362"/>
                <a:gd name="T62" fmla="*/ 69 w 1462"/>
                <a:gd name="T63" fmla="*/ 2265 h 2362"/>
                <a:gd name="T64" fmla="*/ 45 w 1462"/>
                <a:gd name="T65" fmla="*/ 2233 h 2362"/>
                <a:gd name="T66" fmla="*/ 26 w 1462"/>
                <a:gd name="T67" fmla="*/ 2199 h 2362"/>
                <a:gd name="T68" fmla="*/ 12 w 1462"/>
                <a:gd name="T69" fmla="*/ 2161 h 2362"/>
                <a:gd name="T70" fmla="*/ 3 w 1462"/>
                <a:gd name="T71" fmla="*/ 2122 h 2362"/>
                <a:gd name="T72" fmla="*/ 0 w 1462"/>
                <a:gd name="T73" fmla="*/ 2081 h 2362"/>
                <a:gd name="T74" fmla="*/ 0 w 1462"/>
                <a:gd name="T75" fmla="*/ 281 h 2362"/>
                <a:gd name="T76" fmla="*/ 3 w 1462"/>
                <a:gd name="T77" fmla="*/ 240 h 2362"/>
                <a:gd name="T78" fmla="*/ 12 w 1462"/>
                <a:gd name="T79" fmla="*/ 201 h 2362"/>
                <a:gd name="T80" fmla="*/ 26 w 1462"/>
                <a:gd name="T81" fmla="*/ 163 h 2362"/>
                <a:gd name="T82" fmla="*/ 45 w 1462"/>
                <a:gd name="T83" fmla="*/ 129 h 2362"/>
                <a:gd name="T84" fmla="*/ 69 w 1462"/>
                <a:gd name="T85" fmla="*/ 97 h 2362"/>
                <a:gd name="T86" fmla="*/ 97 w 1462"/>
                <a:gd name="T87" fmla="*/ 70 h 2362"/>
                <a:gd name="T88" fmla="*/ 128 w 1462"/>
                <a:gd name="T89" fmla="*/ 45 h 2362"/>
                <a:gd name="T90" fmla="*/ 163 w 1462"/>
                <a:gd name="T91" fmla="*/ 26 h 2362"/>
                <a:gd name="T92" fmla="*/ 200 w 1462"/>
                <a:gd name="T93" fmla="*/ 13 h 2362"/>
                <a:gd name="T94" fmla="*/ 240 w 1462"/>
                <a:gd name="T95" fmla="*/ 3 h 2362"/>
                <a:gd name="T96" fmla="*/ 281 w 1462"/>
                <a:gd name="T97" fmla="*/ 0 h 2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462" h="2362">
                  <a:moveTo>
                    <a:pt x="281" y="0"/>
                  </a:moveTo>
                  <a:lnTo>
                    <a:pt x="1181" y="0"/>
                  </a:lnTo>
                  <a:lnTo>
                    <a:pt x="1222" y="3"/>
                  </a:lnTo>
                  <a:lnTo>
                    <a:pt x="1262" y="13"/>
                  </a:lnTo>
                  <a:lnTo>
                    <a:pt x="1299" y="26"/>
                  </a:lnTo>
                  <a:lnTo>
                    <a:pt x="1334" y="45"/>
                  </a:lnTo>
                  <a:lnTo>
                    <a:pt x="1365" y="70"/>
                  </a:lnTo>
                  <a:lnTo>
                    <a:pt x="1393" y="97"/>
                  </a:lnTo>
                  <a:lnTo>
                    <a:pt x="1417" y="129"/>
                  </a:lnTo>
                  <a:lnTo>
                    <a:pt x="1436" y="163"/>
                  </a:lnTo>
                  <a:lnTo>
                    <a:pt x="1450" y="201"/>
                  </a:lnTo>
                  <a:lnTo>
                    <a:pt x="1459" y="240"/>
                  </a:lnTo>
                  <a:lnTo>
                    <a:pt x="1462" y="281"/>
                  </a:lnTo>
                  <a:lnTo>
                    <a:pt x="1462" y="2081"/>
                  </a:lnTo>
                  <a:lnTo>
                    <a:pt x="1459" y="2122"/>
                  </a:lnTo>
                  <a:lnTo>
                    <a:pt x="1450" y="2161"/>
                  </a:lnTo>
                  <a:lnTo>
                    <a:pt x="1436" y="2199"/>
                  </a:lnTo>
                  <a:lnTo>
                    <a:pt x="1417" y="2233"/>
                  </a:lnTo>
                  <a:lnTo>
                    <a:pt x="1393" y="2265"/>
                  </a:lnTo>
                  <a:lnTo>
                    <a:pt x="1365" y="2292"/>
                  </a:lnTo>
                  <a:lnTo>
                    <a:pt x="1334" y="2317"/>
                  </a:lnTo>
                  <a:lnTo>
                    <a:pt x="1299" y="2336"/>
                  </a:lnTo>
                  <a:lnTo>
                    <a:pt x="1262" y="2349"/>
                  </a:lnTo>
                  <a:lnTo>
                    <a:pt x="1222" y="2359"/>
                  </a:lnTo>
                  <a:lnTo>
                    <a:pt x="1181" y="2362"/>
                  </a:lnTo>
                  <a:lnTo>
                    <a:pt x="281" y="2362"/>
                  </a:lnTo>
                  <a:lnTo>
                    <a:pt x="240" y="2359"/>
                  </a:lnTo>
                  <a:lnTo>
                    <a:pt x="200" y="2349"/>
                  </a:lnTo>
                  <a:lnTo>
                    <a:pt x="163" y="2336"/>
                  </a:lnTo>
                  <a:lnTo>
                    <a:pt x="128" y="2317"/>
                  </a:lnTo>
                  <a:lnTo>
                    <a:pt x="97" y="2292"/>
                  </a:lnTo>
                  <a:lnTo>
                    <a:pt x="69" y="2265"/>
                  </a:lnTo>
                  <a:lnTo>
                    <a:pt x="45" y="2233"/>
                  </a:lnTo>
                  <a:lnTo>
                    <a:pt x="26" y="2199"/>
                  </a:lnTo>
                  <a:lnTo>
                    <a:pt x="12" y="2161"/>
                  </a:lnTo>
                  <a:lnTo>
                    <a:pt x="3" y="2122"/>
                  </a:lnTo>
                  <a:lnTo>
                    <a:pt x="0" y="2081"/>
                  </a:lnTo>
                  <a:lnTo>
                    <a:pt x="0" y="281"/>
                  </a:lnTo>
                  <a:lnTo>
                    <a:pt x="3" y="240"/>
                  </a:lnTo>
                  <a:lnTo>
                    <a:pt x="12" y="201"/>
                  </a:lnTo>
                  <a:lnTo>
                    <a:pt x="26" y="163"/>
                  </a:lnTo>
                  <a:lnTo>
                    <a:pt x="45" y="129"/>
                  </a:lnTo>
                  <a:lnTo>
                    <a:pt x="69" y="97"/>
                  </a:lnTo>
                  <a:lnTo>
                    <a:pt x="97" y="70"/>
                  </a:lnTo>
                  <a:lnTo>
                    <a:pt x="128" y="45"/>
                  </a:lnTo>
                  <a:lnTo>
                    <a:pt x="163" y="26"/>
                  </a:lnTo>
                  <a:lnTo>
                    <a:pt x="200" y="13"/>
                  </a:lnTo>
                  <a:lnTo>
                    <a:pt x="240" y="3"/>
                  </a:lnTo>
                  <a:lnTo>
                    <a:pt x="281" y="0"/>
                  </a:lnTo>
                  <a:close/>
                </a:path>
              </a:pathLst>
            </a:custGeom>
            <a:no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5" name="Freeform 24"/>
            <p:cNvSpPr>
              <a:spLocks noEditPoints="1"/>
            </p:cNvSpPr>
            <p:nvPr/>
          </p:nvSpPr>
          <p:spPr bwMode="auto">
            <a:xfrm>
              <a:off x="1165226" y="2901950"/>
              <a:ext cx="279400" cy="485775"/>
            </a:xfrm>
            <a:custGeom>
              <a:avLst/>
              <a:gdLst>
                <a:gd name="T0" fmla="*/ 596 w 1236"/>
                <a:gd name="T1" fmla="*/ 1858 h 2136"/>
                <a:gd name="T2" fmla="*/ 559 w 1236"/>
                <a:gd name="T3" fmla="*/ 1880 h 2136"/>
                <a:gd name="T4" fmla="*/ 537 w 1236"/>
                <a:gd name="T5" fmla="*/ 1917 h 2136"/>
                <a:gd name="T6" fmla="*/ 537 w 1236"/>
                <a:gd name="T7" fmla="*/ 1962 h 2136"/>
                <a:gd name="T8" fmla="*/ 559 w 1236"/>
                <a:gd name="T9" fmla="*/ 1999 h 2136"/>
                <a:gd name="T10" fmla="*/ 596 w 1236"/>
                <a:gd name="T11" fmla="*/ 2021 h 2136"/>
                <a:gd name="T12" fmla="*/ 640 w 1236"/>
                <a:gd name="T13" fmla="*/ 2021 h 2136"/>
                <a:gd name="T14" fmla="*/ 677 w 1236"/>
                <a:gd name="T15" fmla="*/ 1999 h 2136"/>
                <a:gd name="T16" fmla="*/ 699 w 1236"/>
                <a:gd name="T17" fmla="*/ 1962 h 2136"/>
                <a:gd name="T18" fmla="*/ 699 w 1236"/>
                <a:gd name="T19" fmla="*/ 1917 h 2136"/>
                <a:gd name="T20" fmla="*/ 677 w 1236"/>
                <a:gd name="T21" fmla="*/ 1880 h 2136"/>
                <a:gd name="T22" fmla="*/ 640 w 1236"/>
                <a:gd name="T23" fmla="*/ 1858 h 2136"/>
                <a:gd name="T24" fmla="*/ 112 w 1236"/>
                <a:gd name="T25" fmla="*/ 225 h 2136"/>
                <a:gd name="T26" fmla="*/ 1124 w 1236"/>
                <a:gd name="T27" fmla="*/ 1743 h 2136"/>
                <a:gd name="T28" fmla="*/ 112 w 1236"/>
                <a:gd name="T29" fmla="*/ 225 h 2136"/>
                <a:gd name="T30" fmla="*/ 1068 w 1236"/>
                <a:gd name="T31" fmla="*/ 0 h 2136"/>
                <a:gd name="T32" fmla="*/ 1127 w 1236"/>
                <a:gd name="T33" fmla="*/ 11 h 2136"/>
                <a:gd name="T34" fmla="*/ 1177 w 1236"/>
                <a:gd name="T35" fmla="*/ 39 h 2136"/>
                <a:gd name="T36" fmla="*/ 1214 w 1236"/>
                <a:gd name="T37" fmla="*/ 83 h 2136"/>
                <a:gd name="T38" fmla="*/ 1234 w 1236"/>
                <a:gd name="T39" fmla="*/ 138 h 2136"/>
                <a:gd name="T40" fmla="*/ 1236 w 1236"/>
                <a:gd name="T41" fmla="*/ 1968 h 2136"/>
                <a:gd name="T42" fmla="*/ 1225 w 1236"/>
                <a:gd name="T43" fmla="*/ 2026 h 2136"/>
                <a:gd name="T44" fmla="*/ 1197 w 1236"/>
                <a:gd name="T45" fmla="*/ 2076 h 2136"/>
                <a:gd name="T46" fmla="*/ 1153 w 1236"/>
                <a:gd name="T47" fmla="*/ 2113 h 2136"/>
                <a:gd name="T48" fmla="*/ 1099 w 1236"/>
                <a:gd name="T49" fmla="*/ 2134 h 2136"/>
                <a:gd name="T50" fmla="*/ 168 w 1236"/>
                <a:gd name="T51" fmla="*/ 2136 h 2136"/>
                <a:gd name="T52" fmla="*/ 109 w 1236"/>
                <a:gd name="T53" fmla="*/ 2125 h 2136"/>
                <a:gd name="T54" fmla="*/ 59 w 1236"/>
                <a:gd name="T55" fmla="*/ 2097 h 2136"/>
                <a:gd name="T56" fmla="*/ 22 w 1236"/>
                <a:gd name="T57" fmla="*/ 2053 h 2136"/>
                <a:gd name="T58" fmla="*/ 2 w 1236"/>
                <a:gd name="T59" fmla="*/ 1998 h 2136"/>
                <a:gd name="T60" fmla="*/ 0 w 1236"/>
                <a:gd name="T61" fmla="*/ 168 h 2136"/>
                <a:gd name="T62" fmla="*/ 11 w 1236"/>
                <a:gd name="T63" fmla="*/ 110 h 2136"/>
                <a:gd name="T64" fmla="*/ 39 w 1236"/>
                <a:gd name="T65" fmla="*/ 60 h 2136"/>
                <a:gd name="T66" fmla="*/ 83 w 1236"/>
                <a:gd name="T67" fmla="*/ 23 h 2136"/>
                <a:gd name="T68" fmla="*/ 137 w 1236"/>
                <a:gd name="T69" fmla="*/ 2 h 2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36" h="2136">
                  <a:moveTo>
                    <a:pt x="618" y="1855"/>
                  </a:moveTo>
                  <a:lnTo>
                    <a:pt x="596" y="1858"/>
                  </a:lnTo>
                  <a:lnTo>
                    <a:pt x="576" y="1867"/>
                  </a:lnTo>
                  <a:lnTo>
                    <a:pt x="559" y="1880"/>
                  </a:lnTo>
                  <a:lnTo>
                    <a:pt x="545" y="1897"/>
                  </a:lnTo>
                  <a:lnTo>
                    <a:pt x="537" y="1917"/>
                  </a:lnTo>
                  <a:lnTo>
                    <a:pt x="533" y="1940"/>
                  </a:lnTo>
                  <a:lnTo>
                    <a:pt x="537" y="1962"/>
                  </a:lnTo>
                  <a:lnTo>
                    <a:pt x="545" y="1982"/>
                  </a:lnTo>
                  <a:lnTo>
                    <a:pt x="559" y="1999"/>
                  </a:lnTo>
                  <a:lnTo>
                    <a:pt x="576" y="2012"/>
                  </a:lnTo>
                  <a:lnTo>
                    <a:pt x="596" y="2021"/>
                  </a:lnTo>
                  <a:lnTo>
                    <a:pt x="618" y="2024"/>
                  </a:lnTo>
                  <a:lnTo>
                    <a:pt x="640" y="2021"/>
                  </a:lnTo>
                  <a:lnTo>
                    <a:pt x="660" y="2012"/>
                  </a:lnTo>
                  <a:lnTo>
                    <a:pt x="677" y="1999"/>
                  </a:lnTo>
                  <a:lnTo>
                    <a:pt x="691" y="1982"/>
                  </a:lnTo>
                  <a:lnTo>
                    <a:pt x="699" y="1962"/>
                  </a:lnTo>
                  <a:lnTo>
                    <a:pt x="703" y="1940"/>
                  </a:lnTo>
                  <a:lnTo>
                    <a:pt x="699" y="1917"/>
                  </a:lnTo>
                  <a:lnTo>
                    <a:pt x="691" y="1897"/>
                  </a:lnTo>
                  <a:lnTo>
                    <a:pt x="677" y="1880"/>
                  </a:lnTo>
                  <a:lnTo>
                    <a:pt x="660" y="1867"/>
                  </a:lnTo>
                  <a:lnTo>
                    <a:pt x="640" y="1858"/>
                  </a:lnTo>
                  <a:lnTo>
                    <a:pt x="618" y="1855"/>
                  </a:lnTo>
                  <a:close/>
                  <a:moveTo>
                    <a:pt x="112" y="225"/>
                  </a:moveTo>
                  <a:lnTo>
                    <a:pt x="112" y="1743"/>
                  </a:lnTo>
                  <a:lnTo>
                    <a:pt x="1124" y="1743"/>
                  </a:lnTo>
                  <a:lnTo>
                    <a:pt x="1124" y="225"/>
                  </a:lnTo>
                  <a:lnTo>
                    <a:pt x="112" y="225"/>
                  </a:lnTo>
                  <a:close/>
                  <a:moveTo>
                    <a:pt x="168" y="0"/>
                  </a:moveTo>
                  <a:lnTo>
                    <a:pt x="1068" y="0"/>
                  </a:lnTo>
                  <a:lnTo>
                    <a:pt x="1099" y="2"/>
                  </a:lnTo>
                  <a:lnTo>
                    <a:pt x="1127" y="11"/>
                  </a:lnTo>
                  <a:lnTo>
                    <a:pt x="1153" y="23"/>
                  </a:lnTo>
                  <a:lnTo>
                    <a:pt x="1177" y="39"/>
                  </a:lnTo>
                  <a:lnTo>
                    <a:pt x="1197" y="60"/>
                  </a:lnTo>
                  <a:lnTo>
                    <a:pt x="1214" y="83"/>
                  </a:lnTo>
                  <a:lnTo>
                    <a:pt x="1225" y="110"/>
                  </a:lnTo>
                  <a:lnTo>
                    <a:pt x="1234" y="138"/>
                  </a:lnTo>
                  <a:lnTo>
                    <a:pt x="1236" y="168"/>
                  </a:lnTo>
                  <a:lnTo>
                    <a:pt x="1236" y="1968"/>
                  </a:lnTo>
                  <a:lnTo>
                    <a:pt x="1234" y="1998"/>
                  </a:lnTo>
                  <a:lnTo>
                    <a:pt x="1225" y="2026"/>
                  </a:lnTo>
                  <a:lnTo>
                    <a:pt x="1214" y="2053"/>
                  </a:lnTo>
                  <a:lnTo>
                    <a:pt x="1197" y="2076"/>
                  </a:lnTo>
                  <a:lnTo>
                    <a:pt x="1177" y="2097"/>
                  </a:lnTo>
                  <a:lnTo>
                    <a:pt x="1153" y="2113"/>
                  </a:lnTo>
                  <a:lnTo>
                    <a:pt x="1127" y="2125"/>
                  </a:lnTo>
                  <a:lnTo>
                    <a:pt x="1099" y="2134"/>
                  </a:lnTo>
                  <a:lnTo>
                    <a:pt x="1068" y="2136"/>
                  </a:lnTo>
                  <a:lnTo>
                    <a:pt x="168" y="2136"/>
                  </a:lnTo>
                  <a:lnTo>
                    <a:pt x="137" y="2134"/>
                  </a:lnTo>
                  <a:lnTo>
                    <a:pt x="109" y="2125"/>
                  </a:lnTo>
                  <a:lnTo>
                    <a:pt x="83" y="2113"/>
                  </a:lnTo>
                  <a:lnTo>
                    <a:pt x="59" y="2097"/>
                  </a:lnTo>
                  <a:lnTo>
                    <a:pt x="39" y="2076"/>
                  </a:lnTo>
                  <a:lnTo>
                    <a:pt x="22" y="2053"/>
                  </a:lnTo>
                  <a:lnTo>
                    <a:pt x="11" y="2026"/>
                  </a:lnTo>
                  <a:lnTo>
                    <a:pt x="2" y="1998"/>
                  </a:lnTo>
                  <a:lnTo>
                    <a:pt x="0" y="1968"/>
                  </a:lnTo>
                  <a:lnTo>
                    <a:pt x="0" y="168"/>
                  </a:lnTo>
                  <a:lnTo>
                    <a:pt x="2" y="138"/>
                  </a:lnTo>
                  <a:lnTo>
                    <a:pt x="11" y="110"/>
                  </a:lnTo>
                  <a:lnTo>
                    <a:pt x="22" y="83"/>
                  </a:lnTo>
                  <a:lnTo>
                    <a:pt x="39" y="60"/>
                  </a:lnTo>
                  <a:lnTo>
                    <a:pt x="59" y="39"/>
                  </a:lnTo>
                  <a:lnTo>
                    <a:pt x="83" y="23"/>
                  </a:lnTo>
                  <a:lnTo>
                    <a:pt x="109" y="11"/>
                  </a:lnTo>
                  <a:lnTo>
                    <a:pt x="137" y="2"/>
                  </a:lnTo>
                  <a:lnTo>
                    <a:pt x="168"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6" name="Rectangle 25"/>
            <p:cNvSpPr>
              <a:spLocks noChangeArrowheads="1"/>
            </p:cNvSpPr>
            <p:nvPr/>
          </p:nvSpPr>
          <p:spPr bwMode="auto">
            <a:xfrm>
              <a:off x="1216026" y="2979738"/>
              <a:ext cx="177800" cy="292100"/>
            </a:xfrm>
            <a:prstGeom prst="rect">
              <a:avLst/>
            </a:prstGeom>
            <a:solidFill>
              <a:srgbClr val="7FD9F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7" name="Freeform 26"/>
            <p:cNvSpPr>
              <a:spLocks/>
            </p:cNvSpPr>
            <p:nvPr/>
          </p:nvSpPr>
          <p:spPr bwMode="auto">
            <a:xfrm>
              <a:off x="1216026" y="2979738"/>
              <a:ext cx="177800" cy="292100"/>
            </a:xfrm>
            <a:custGeom>
              <a:avLst/>
              <a:gdLst>
                <a:gd name="T0" fmla="*/ 788 w 788"/>
                <a:gd name="T1" fmla="*/ 0 h 1293"/>
                <a:gd name="T2" fmla="*/ 0 w 788"/>
                <a:gd name="T3" fmla="*/ 1293 h 1293"/>
                <a:gd name="T4" fmla="*/ 15 w 788"/>
                <a:gd name="T5" fmla="*/ 76 h 1293"/>
                <a:gd name="T6" fmla="*/ 41 w 788"/>
                <a:gd name="T7" fmla="*/ 88 h 1293"/>
                <a:gd name="T8" fmla="*/ 84 w 788"/>
                <a:gd name="T9" fmla="*/ 129 h 1293"/>
                <a:gd name="T10" fmla="*/ 104 w 788"/>
                <a:gd name="T11" fmla="*/ 170 h 1293"/>
                <a:gd name="T12" fmla="*/ 117 w 788"/>
                <a:gd name="T13" fmla="*/ 193 h 1293"/>
                <a:gd name="T14" fmla="*/ 134 w 788"/>
                <a:gd name="T15" fmla="*/ 213 h 1293"/>
                <a:gd name="T16" fmla="*/ 163 w 788"/>
                <a:gd name="T17" fmla="*/ 235 h 1293"/>
                <a:gd name="T18" fmla="*/ 182 w 788"/>
                <a:gd name="T19" fmla="*/ 263 h 1293"/>
                <a:gd name="T20" fmla="*/ 192 w 788"/>
                <a:gd name="T21" fmla="*/ 294 h 1293"/>
                <a:gd name="T22" fmla="*/ 198 w 788"/>
                <a:gd name="T23" fmla="*/ 321 h 1293"/>
                <a:gd name="T24" fmla="*/ 200 w 788"/>
                <a:gd name="T25" fmla="*/ 329 h 1293"/>
                <a:gd name="T26" fmla="*/ 206 w 788"/>
                <a:gd name="T27" fmla="*/ 360 h 1293"/>
                <a:gd name="T28" fmla="*/ 207 w 788"/>
                <a:gd name="T29" fmla="*/ 408 h 1293"/>
                <a:gd name="T30" fmla="*/ 207 w 788"/>
                <a:gd name="T31" fmla="*/ 438 h 1293"/>
                <a:gd name="T32" fmla="*/ 217 w 788"/>
                <a:gd name="T33" fmla="*/ 466 h 1293"/>
                <a:gd name="T34" fmla="*/ 231 w 788"/>
                <a:gd name="T35" fmla="*/ 488 h 1293"/>
                <a:gd name="T36" fmla="*/ 242 w 788"/>
                <a:gd name="T37" fmla="*/ 505 h 1293"/>
                <a:gd name="T38" fmla="*/ 275 w 788"/>
                <a:gd name="T39" fmla="*/ 536 h 1293"/>
                <a:gd name="T40" fmla="*/ 304 w 788"/>
                <a:gd name="T41" fmla="*/ 580 h 1293"/>
                <a:gd name="T42" fmla="*/ 330 w 788"/>
                <a:gd name="T43" fmla="*/ 630 h 1293"/>
                <a:gd name="T44" fmla="*/ 348 w 788"/>
                <a:gd name="T45" fmla="*/ 678 h 1293"/>
                <a:gd name="T46" fmla="*/ 355 w 788"/>
                <a:gd name="T47" fmla="*/ 717 h 1293"/>
                <a:gd name="T48" fmla="*/ 355 w 788"/>
                <a:gd name="T49" fmla="*/ 780 h 1293"/>
                <a:gd name="T50" fmla="*/ 354 w 788"/>
                <a:gd name="T51" fmla="*/ 813 h 1293"/>
                <a:gd name="T52" fmla="*/ 365 w 788"/>
                <a:gd name="T53" fmla="*/ 843 h 1293"/>
                <a:gd name="T54" fmla="*/ 384 w 788"/>
                <a:gd name="T55" fmla="*/ 867 h 1293"/>
                <a:gd name="T56" fmla="*/ 400 w 788"/>
                <a:gd name="T57" fmla="*/ 887 h 1293"/>
                <a:gd name="T58" fmla="*/ 415 w 788"/>
                <a:gd name="T59" fmla="*/ 883 h 1293"/>
                <a:gd name="T60" fmla="*/ 426 w 788"/>
                <a:gd name="T61" fmla="*/ 850 h 1293"/>
                <a:gd name="T62" fmla="*/ 433 w 788"/>
                <a:gd name="T63" fmla="*/ 821 h 1293"/>
                <a:gd name="T64" fmla="*/ 438 w 788"/>
                <a:gd name="T65" fmla="*/ 789 h 1293"/>
                <a:gd name="T66" fmla="*/ 464 w 788"/>
                <a:gd name="T67" fmla="*/ 743 h 1293"/>
                <a:gd name="T68" fmla="*/ 514 w 788"/>
                <a:gd name="T69" fmla="*/ 691 h 1293"/>
                <a:gd name="T70" fmla="*/ 558 w 788"/>
                <a:gd name="T71" fmla="*/ 657 h 1293"/>
                <a:gd name="T72" fmla="*/ 581 w 788"/>
                <a:gd name="T73" fmla="*/ 649 h 1293"/>
                <a:gd name="T74" fmla="*/ 614 w 788"/>
                <a:gd name="T75" fmla="*/ 643 h 1293"/>
                <a:gd name="T76" fmla="*/ 665 w 788"/>
                <a:gd name="T77" fmla="*/ 639 h 1293"/>
                <a:gd name="T78" fmla="*/ 720 w 788"/>
                <a:gd name="T79" fmla="*/ 635 h 1293"/>
                <a:gd name="T80" fmla="*/ 728 w 788"/>
                <a:gd name="T81" fmla="*/ 626 h 1293"/>
                <a:gd name="T82" fmla="*/ 740 w 788"/>
                <a:gd name="T83" fmla="*/ 612 h 1293"/>
                <a:gd name="T84" fmla="*/ 752 w 788"/>
                <a:gd name="T85" fmla="*/ 601 h 1293"/>
                <a:gd name="T86" fmla="*/ 708 w 788"/>
                <a:gd name="T87" fmla="*/ 588 h 1293"/>
                <a:gd name="T88" fmla="*/ 660 w 788"/>
                <a:gd name="T89" fmla="*/ 566 h 1293"/>
                <a:gd name="T90" fmla="*/ 617 w 788"/>
                <a:gd name="T91" fmla="*/ 538 h 1293"/>
                <a:gd name="T92" fmla="*/ 586 w 788"/>
                <a:gd name="T93" fmla="*/ 510 h 1293"/>
                <a:gd name="T94" fmla="*/ 570 w 788"/>
                <a:gd name="T95" fmla="*/ 477 h 1293"/>
                <a:gd name="T96" fmla="*/ 573 w 788"/>
                <a:gd name="T97" fmla="*/ 438 h 1293"/>
                <a:gd name="T98" fmla="*/ 587 w 788"/>
                <a:gd name="T99" fmla="*/ 389 h 1293"/>
                <a:gd name="T100" fmla="*/ 594 w 788"/>
                <a:gd name="T101" fmla="*/ 372 h 1293"/>
                <a:gd name="T102" fmla="*/ 583 w 788"/>
                <a:gd name="T103" fmla="*/ 362 h 1293"/>
                <a:gd name="T104" fmla="*/ 547 w 788"/>
                <a:gd name="T105" fmla="*/ 355 h 1293"/>
                <a:gd name="T106" fmla="*/ 505 w 788"/>
                <a:gd name="T107" fmla="*/ 337 h 1293"/>
                <a:gd name="T108" fmla="*/ 464 w 788"/>
                <a:gd name="T109" fmla="*/ 312 h 1293"/>
                <a:gd name="T110" fmla="*/ 432 w 788"/>
                <a:gd name="T111" fmla="*/ 283 h 1293"/>
                <a:gd name="T112" fmla="*/ 417 w 788"/>
                <a:gd name="T113" fmla="*/ 260 h 1293"/>
                <a:gd name="T114" fmla="*/ 411 w 788"/>
                <a:gd name="T115" fmla="*/ 240 h 1293"/>
                <a:gd name="T116" fmla="*/ 407 w 788"/>
                <a:gd name="T117" fmla="*/ 209 h 1293"/>
                <a:gd name="T118" fmla="*/ 405 w 788"/>
                <a:gd name="T119" fmla="*/ 165 h 1293"/>
                <a:gd name="T120" fmla="*/ 404 w 788"/>
                <a:gd name="T121" fmla="*/ 100 h 1293"/>
                <a:gd name="T122" fmla="*/ 404 w 788"/>
                <a:gd name="T123" fmla="*/ 37 h 1293"/>
                <a:gd name="T124" fmla="*/ 404 w 788"/>
                <a:gd name="T125" fmla="*/ 3 h 1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88" h="1293">
                  <a:moveTo>
                    <a:pt x="404" y="0"/>
                  </a:moveTo>
                  <a:lnTo>
                    <a:pt x="788" y="0"/>
                  </a:lnTo>
                  <a:lnTo>
                    <a:pt x="788" y="1293"/>
                  </a:lnTo>
                  <a:lnTo>
                    <a:pt x="0" y="1293"/>
                  </a:lnTo>
                  <a:lnTo>
                    <a:pt x="0" y="75"/>
                  </a:lnTo>
                  <a:lnTo>
                    <a:pt x="15" y="76"/>
                  </a:lnTo>
                  <a:lnTo>
                    <a:pt x="28" y="80"/>
                  </a:lnTo>
                  <a:lnTo>
                    <a:pt x="41" y="88"/>
                  </a:lnTo>
                  <a:lnTo>
                    <a:pt x="65" y="108"/>
                  </a:lnTo>
                  <a:lnTo>
                    <a:pt x="84" y="129"/>
                  </a:lnTo>
                  <a:lnTo>
                    <a:pt x="97" y="149"/>
                  </a:lnTo>
                  <a:lnTo>
                    <a:pt x="104" y="170"/>
                  </a:lnTo>
                  <a:lnTo>
                    <a:pt x="110" y="181"/>
                  </a:lnTo>
                  <a:lnTo>
                    <a:pt x="117" y="193"/>
                  </a:lnTo>
                  <a:lnTo>
                    <a:pt x="126" y="205"/>
                  </a:lnTo>
                  <a:lnTo>
                    <a:pt x="134" y="213"/>
                  </a:lnTo>
                  <a:lnTo>
                    <a:pt x="150" y="223"/>
                  </a:lnTo>
                  <a:lnTo>
                    <a:pt x="163" y="235"/>
                  </a:lnTo>
                  <a:lnTo>
                    <a:pt x="173" y="248"/>
                  </a:lnTo>
                  <a:lnTo>
                    <a:pt x="182" y="263"/>
                  </a:lnTo>
                  <a:lnTo>
                    <a:pt x="187" y="279"/>
                  </a:lnTo>
                  <a:lnTo>
                    <a:pt x="192" y="294"/>
                  </a:lnTo>
                  <a:lnTo>
                    <a:pt x="195" y="308"/>
                  </a:lnTo>
                  <a:lnTo>
                    <a:pt x="198" y="321"/>
                  </a:lnTo>
                  <a:lnTo>
                    <a:pt x="199" y="325"/>
                  </a:lnTo>
                  <a:lnTo>
                    <a:pt x="200" y="329"/>
                  </a:lnTo>
                  <a:lnTo>
                    <a:pt x="204" y="343"/>
                  </a:lnTo>
                  <a:lnTo>
                    <a:pt x="206" y="360"/>
                  </a:lnTo>
                  <a:lnTo>
                    <a:pt x="207" y="381"/>
                  </a:lnTo>
                  <a:lnTo>
                    <a:pt x="207" y="408"/>
                  </a:lnTo>
                  <a:lnTo>
                    <a:pt x="207" y="421"/>
                  </a:lnTo>
                  <a:lnTo>
                    <a:pt x="207" y="438"/>
                  </a:lnTo>
                  <a:lnTo>
                    <a:pt x="208" y="453"/>
                  </a:lnTo>
                  <a:lnTo>
                    <a:pt x="217" y="466"/>
                  </a:lnTo>
                  <a:lnTo>
                    <a:pt x="226" y="481"/>
                  </a:lnTo>
                  <a:lnTo>
                    <a:pt x="231" y="488"/>
                  </a:lnTo>
                  <a:lnTo>
                    <a:pt x="237" y="498"/>
                  </a:lnTo>
                  <a:lnTo>
                    <a:pt x="242" y="505"/>
                  </a:lnTo>
                  <a:lnTo>
                    <a:pt x="259" y="518"/>
                  </a:lnTo>
                  <a:lnTo>
                    <a:pt x="275" y="536"/>
                  </a:lnTo>
                  <a:lnTo>
                    <a:pt x="290" y="557"/>
                  </a:lnTo>
                  <a:lnTo>
                    <a:pt x="304" y="580"/>
                  </a:lnTo>
                  <a:lnTo>
                    <a:pt x="318" y="604"/>
                  </a:lnTo>
                  <a:lnTo>
                    <a:pt x="330" y="630"/>
                  </a:lnTo>
                  <a:lnTo>
                    <a:pt x="339" y="655"/>
                  </a:lnTo>
                  <a:lnTo>
                    <a:pt x="348" y="678"/>
                  </a:lnTo>
                  <a:lnTo>
                    <a:pt x="353" y="699"/>
                  </a:lnTo>
                  <a:lnTo>
                    <a:pt x="355" y="717"/>
                  </a:lnTo>
                  <a:lnTo>
                    <a:pt x="356" y="747"/>
                  </a:lnTo>
                  <a:lnTo>
                    <a:pt x="355" y="780"/>
                  </a:lnTo>
                  <a:lnTo>
                    <a:pt x="354" y="796"/>
                  </a:lnTo>
                  <a:lnTo>
                    <a:pt x="354" y="813"/>
                  </a:lnTo>
                  <a:lnTo>
                    <a:pt x="354" y="829"/>
                  </a:lnTo>
                  <a:lnTo>
                    <a:pt x="365" y="843"/>
                  </a:lnTo>
                  <a:lnTo>
                    <a:pt x="378" y="860"/>
                  </a:lnTo>
                  <a:lnTo>
                    <a:pt x="384" y="867"/>
                  </a:lnTo>
                  <a:lnTo>
                    <a:pt x="392" y="877"/>
                  </a:lnTo>
                  <a:lnTo>
                    <a:pt x="400" y="887"/>
                  </a:lnTo>
                  <a:lnTo>
                    <a:pt x="409" y="897"/>
                  </a:lnTo>
                  <a:lnTo>
                    <a:pt x="415" y="883"/>
                  </a:lnTo>
                  <a:lnTo>
                    <a:pt x="420" y="866"/>
                  </a:lnTo>
                  <a:lnTo>
                    <a:pt x="426" y="850"/>
                  </a:lnTo>
                  <a:lnTo>
                    <a:pt x="430" y="835"/>
                  </a:lnTo>
                  <a:lnTo>
                    <a:pt x="433" y="821"/>
                  </a:lnTo>
                  <a:lnTo>
                    <a:pt x="435" y="810"/>
                  </a:lnTo>
                  <a:lnTo>
                    <a:pt x="438" y="789"/>
                  </a:lnTo>
                  <a:lnTo>
                    <a:pt x="448" y="767"/>
                  </a:lnTo>
                  <a:lnTo>
                    <a:pt x="464" y="743"/>
                  </a:lnTo>
                  <a:lnTo>
                    <a:pt x="486" y="717"/>
                  </a:lnTo>
                  <a:lnTo>
                    <a:pt x="514" y="691"/>
                  </a:lnTo>
                  <a:lnTo>
                    <a:pt x="549" y="663"/>
                  </a:lnTo>
                  <a:lnTo>
                    <a:pt x="558" y="657"/>
                  </a:lnTo>
                  <a:lnTo>
                    <a:pt x="568" y="653"/>
                  </a:lnTo>
                  <a:lnTo>
                    <a:pt x="581" y="649"/>
                  </a:lnTo>
                  <a:lnTo>
                    <a:pt x="596" y="645"/>
                  </a:lnTo>
                  <a:lnTo>
                    <a:pt x="614" y="643"/>
                  </a:lnTo>
                  <a:lnTo>
                    <a:pt x="637" y="641"/>
                  </a:lnTo>
                  <a:lnTo>
                    <a:pt x="665" y="639"/>
                  </a:lnTo>
                  <a:lnTo>
                    <a:pt x="699" y="637"/>
                  </a:lnTo>
                  <a:lnTo>
                    <a:pt x="720" y="635"/>
                  </a:lnTo>
                  <a:lnTo>
                    <a:pt x="723" y="632"/>
                  </a:lnTo>
                  <a:lnTo>
                    <a:pt x="728" y="626"/>
                  </a:lnTo>
                  <a:lnTo>
                    <a:pt x="734" y="619"/>
                  </a:lnTo>
                  <a:lnTo>
                    <a:pt x="740" y="612"/>
                  </a:lnTo>
                  <a:lnTo>
                    <a:pt x="747" y="605"/>
                  </a:lnTo>
                  <a:lnTo>
                    <a:pt x="752" y="601"/>
                  </a:lnTo>
                  <a:lnTo>
                    <a:pt x="731" y="596"/>
                  </a:lnTo>
                  <a:lnTo>
                    <a:pt x="708" y="588"/>
                  </a:lnTo>
                  <a:lnTo>
                    <a:pt x="685" y="578"/>
                  </a:lnTo>
                  <a:lnTo>
                    <a:pt x="660" y="566"/>
                  </a:lnTo>
                  <a:lnTo>
                    <a:pt x="638" y="552"/>
                  </a:lnTo>
                  <a:lnTo>
                    <a:pt x="617" y="538"/>
                  </a:lnTo>
                  <a:lnTo>
                    <a:pt x="600" y="524"/>
                  </a:lnTo>
                  <a:lnTo>
                    <a:pt x="586" y="510"/>
                  </a:lnTo>
                  <a:lnTo>
                    <a:pt x="577" y="496"/>
                  </a:lnTo>
                  <a:lnTo>
                    <a:pt x="570" y="477"/>
                  </a:lnTo>
                  <a:lnTo>
                    <a:pt x="569" y="458"/>
                  </a:lnTo>
                  <a:lnTo>
                    <a:pt x="573" y="438"/>
                  </a:lnTo>
                  <a:lnTo>
                    <a:pt x="579" y="415"/>
                  </a:lnTo>
                  <a:lnTo>
                    <a:pt x="587" y="389"/>
                  </a:lnTo>
                  <a:lnTo>
                    <a:pt x="590" y="380"/>
                  </a:lnTo>
                  <a:lnTo>
                    <a:pt x="594" y="372"/>
                  </a:lnTo>
                  <a:lnTo>
                    <a:pt x="588" y="368"/>
                  </a:lnTo>
                  <a:lnTo>
                    <a:pt x="583" y="362"/>
                  </a:lnTo>
                  <a:lnTo>
                    <a:pt x="566" y="360"/>
                  </a:lnTo>
                  <a:lnTo>
                    <a:pt x="547" y="355"/>
                  </a:lnTo>
                  <a:lnTo>
                    <a:pt x="526" y="348"/>
                  </a:lnTo>
                  <a:lnTo>
                    <a:pt x="505" y="337"/>
                  </a:lnTo>
                  <a:lnTo>
                    <a:pt x="484" y="325"/>
                  </a:lnTo>
                  <a:lnTo>
                    <a:pt x="464" y="312"/>
                  </a:lnTo>
                  <a:lnTo>
                    <a:pt x="447" y="298"/>
                  </a:lnTo>
                  <a:lnTo>
                    <a:pt x="432" y="283"/>
                  </a:lnTo>
                  <a:lnTo>
                    <a:pt x="421" y="268"/>
                  </a:lnTo>
                  <a:lnTo>
                    <a:pt x="417" y="260"/>
                  </a:lnTo>
                  <a:lnTo>
                    <a:pt x="414" y="250"/>
                  </a:lnTo>
                  <a:lnTo>
                    <a:pt x="411" y="240"/>
                  </a:lnTo>
                  <a:lnTo>
                    <a:pt x="409" y="226"/>
                  </a:lnTo>
                  <a:lnTo>
                    <a:pt x="407" y="209"/>
                  </a:lnTo>
                  <a:lnTo>
                    <a:pt x="406" y="189"/>
                  </a:lnTo>
                  <a:lnTo>
                    <a:pt x="405" y="165"/>
                  </a:lnTo>
                  <a:lnTo>
                    <a:pt x="405" y="135"/>
                  </a:lnTo>
                  <a:lnTo>
                    <a:pt x="404" y="100"/>
                  </a:lnTo>
                  <a:lnTo>
                    <a:pt x="404" y="59"/>
                  </a:lnTo>
                  <a:lnTo>
                    <a:pt x="404" y="37"/>
                  </a:lnTo>
                  <a:lnTo>
                    <a:pt x="404" y="17"/>
                  </a:lnTo>
                  <a:lnTo>
                    <a:pt x="404" y="3"/>
                  </a:lnTo>
                  <a:lnTo>
                    <a:pt x="404" y="0"/>
                  </a:lnTo>
                  <a:close/>
                </a:path>
              </a:pathLst>
            </a:custGeom>
            <a:solidFill>
              <a:srgbClr val="50B348"/>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1" name="Freeform 30"/>
            <p:cNvSpPr>
              <a:spLocks/>
            </p:cNvSpPr>
            <p:nvPr/>
          </p:nvSpPr>
          <p:spPr bwMode="auto">
            <a:xfrm>
              <a:off x="1216026" y="3011488"/>
              <a:ext cx="177800" cy="260350"/>
            </a:xfrm>
            <a:custGeom>
              <a:avLst/>
              <a:gdLst>
                <a:gd name="T0" fmla="*/ 12 w 788"/>
                <a:gd name="T1" fmla="*/ 8 h 1149"/>
                <a:gd name="T2" fmla="*/ 28 w 788"/>
                <a:gd name="T3" fmla="*/ 26 h 1149"/>
                <a:gd name="T4" fmla="*/ 35 w 788"/>
                <a:gd name="T5" fmla="*/ 40 h 1149"/>
                <a:gd name="T6" fmla="*/ 41 w 788"/>
                <a:gd name="T7" fmla="*/ 58 h 1149"/>
                <a:gd name="T8" fmla="*/ 57 w 788"/>
                <a:gd name="T9" fmla="*/ 83 h 1149"/>
                <a:gd name="T10" fmla="*/ 76 w 788"/>
                <a:gd name="T11" fmla="*/ 110 h 1149"/>
                <a:gd name="T12" fmla="*/ 96 w 788"/>
                <a:gd name="T13" fmla="*/ 129 h 1149"/>
                <a:gd name="T14" fmla="*/ 112 w 788"/>
                <a:gd name="T15" fmla="*/ 138 h 1149"/>
                <a:gd name="T16" fmla="*/ 123 w 788"/>
                <a:gd name="T17" fmla="*/ 158 h 1149"/>
                <a:gd name="T18" fmla="*/ 129 w 788"/>
                <a:gd name="T19" fmla="*/ 185 h 1149"/>
                <a:gd name="T20" fmla="*/ 133 w 788"/>
                <a:gd name="T21" fmla="*/ 206 h 1149"/>
                <a:gd name="T22" fmla="*/ 137 w 788"/>
                <a:gd name="T23" fmla="*/ 218 h 1149"/>
                <a:gd name="T24" fmla="*/ 138 w 788"/>
                <a:gd name="T25" fmla="*/ 244 h 1149"/>
                <a:gd name="T26" fmla="*/ 138 w 788"/>
                <a:gd name="T27" fmla="*/ 280 h 1149"/>
                <a:gd name="T28" fmla="*/ 138 w 788"/>
                <a:gd name="T29" fmla="*/ 314 h 1149"/>
                <a:gd name="T30" fmla="*/ 142 w 788"/>
                <a:gd name="T31" fmla="*/ 339 h 1149"/>
                <a:gd name="T32" fmla="*/ 151 w 788"/>
                <a:gd name="T33" fmla="*/ 349 h 1149"/>
                <a:gd name="T34" fmla="*/ 167 w 788"/>
                <a:gd name="T35" fmla="*/ 374 h 1149"/>
                <a:gd name="T36" fmla="*/ 186 w 788"/>
                <a:gd name="T37" fmla="*/ 402 h 1149"/>
                <a:gd name="T38" fmla="*/ 206 w 788"/>
                <a:gd name="T39" fmla="*/ 420 h 1149"/>
                <a:gd name="T40" fmla="*/ 222 w 788"/>
                <a:gd name="T41" fmla="*/ 436 h 1149"/>
                <a:gd name="T42" fmla="*/ 243 w 788"/>
                <a:gd name="T43" fmla="*/ 467 h 1149"/>
                <a:gd name="T44" fmla="*/ 263 w 788"/>
                <a:gd name="T45" fmla="*/ 506 h 1149"/>
                <a:gd name="T46" fmla="*/ 279 w 788"/>
                <a:gd name="T47" fmla="*/ 545 h 1149"/>
                <a:gd name="T48" fmla="*/ 286 w 788"/>
                <a:gd name="T49" fmla="*/ 577 h 1149"/>
                <a:gd name="T50" fmla="*/ 286 w 788"/>
                <a:gd name="T51" fmla="*/ 610 h 1149"/>
                <a:gd name="T52" fmla="*/ 285 w 788"/>
                <a:gd name="T53" fmla="*/ 647 h 1149"/>
                <a:gd name="T54" fmla="*/ 284 w 788"/>
                <a:gd name="T55" fmla="*/ 683 h 1149"/>
                <a:gd name="T56" fmla="*/ 287 w 788"/>
                <a:gd name="T57" fmla="*/ 712 h 1149"/>
                <a:gd name="T58" fmla="*/ 296 w 788"/>
                <a:gd name="T59" fmla="*/ 726 h 1149"/>
                <a:gd name="T60" fmla="*/ 311 w 788"/>
                <a:gd name="T61" fmla="*/ 742 h 1149"/>
                <a:gd name="T62" fmla="*/ 333 w 788"/>
                <a:gd name="T63" fmla="*/ 771 h 1149"/>
                <a:gd name="T64" fmla="*/ 360 w 788"/>
                <a:gd name="T65" fmla="*/ 802 h 1149"/>
                <a:gd name="T66" fmla="*/ 390 w 788"/>
                <a:gd name="T67" fmla="*/ 828 h 1149"/>
                <a:gd name="T68" fmla="*/ 420 w 788"/>
                <a:gd name="T69" fmla="*/ 835 h 1149"/>
                <a:gd name="T70" fmla="*/ 447 w 788"/>
                <a:gd name="T71" fmla="*/ 820 h 1149"/>
                <a:gd name="T72" fmla="*/ 468 w 788"/>
                <a:gd name="T73" fmla="*/ 788 h 1149"/>
                <a:gd name="T74" fmla="*/ 486 w 788"/>
                <a:gd name="T75" fmla="*/ 748 h 1149"/>
                <a:gd name="T76" fmla="*/ 498 w 788"/>
                <a:gd name="T77" fmla="*/ 707 h 1149"/>
                <a:gd name="T78" fmla="*/ 504 w 788"/>
                <a:gd name="T79" fmla="*/ 677 h 1149"/>
                <a:gd name="T80" fmla="*/ 507 w 788"/>
                <a:gd name="T81" fmla="*/ 659 h 1149"/>
                <a:gd name="T82" fmla="*/ 524 w 788"/>
                <a:gd name="T83" fmla="*/ 636 h 1149"/>
                <a:gd name="T84" fmla="*/ 549 w 788"/>
                <a:gd name="T85" fmla="*/ 610 h 1149"/>
                <a:gd name="T86" fmla="*/ 575 w 788"/>
                <a:gd name="T87" fmla="*/ 588 h 1149"/>
                <a:gd name="T88" fmla="*/ 590 w 788"/>
                <a:gd name="T89" fmla="*/ 574 h 1149"/>
                <a:gd name="T90" fmla="*/ 611 w 788"/>
                <a:gd name="T91" fmla="*/ 570 h 1149"/>
                <a:gd name="T92" fmla="*/ 646 w 788"/>
                <a:gd name="T93" fmla="*/ 566 h 1149"/>
                <a:gd name="T94" fmla="*/ 688 w 788"/>
                <a:gd name="T95" fmla="*/ 563 h 1149"/>
                <a:gd name="T96" fmla="*/ 726 w 788"/>
                <a:gd name="T97" fmla="*/ 561 h 1149"/>
                <a:gd name="T98" fmla="*/ 748 w 788"/>
                <a:gd name="T99" fmla="*/ 558 h 1149"/>
                <a:gd name="T100" fmla="*/ 762 w 788"/>
                <a:gd name="T101" fmla="*/ 549 h 1149"/>
                <a:gd name="T102" fmla="*/ 779 w 788"/>
                <a:gd name="T103" fmla="*/ 529 h 1149"/>
                <a:gd name="T104" fmla="*/ 788 w 788"/>
                <a:gd name="T105" fmla="*/ 1149 h 1149"/>
                <a:gd name="T106" fmla="*/ 0 w 788"/>
                <a:gd name="T107" fmla="*/ 0 h 1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88" h="1149">
                  <a:moveTo>
                    <a:pt x="0" y="0"/>
                  </a:moveTo>
                  <a:lnTo>
                    <a:pt x="12" y="8"/>
                  </a:lnTo>
                  <a:lnTo>
                    <a:pt x="21" y="18"/>
                  </a:lnTo>
                  <a:lnTo>
                    <a:pt x="28" y="26"/>
                  </a:lnTo>
                  <a:lnTo>
                    <a:pt x="34" y="33"/>
                  </a:lnTo>
                  <a:lnTo>
                    <a:pt x="35" y="40"/>
                  </a:lnTo>
                  <a:lnTo>
                    <a:pt x="37" y="47"/>
                  </a:lnTo>
                  <a:lnTo>
                    <a:pt x="41" y="58"/>
                  </a:lnTo>
                  <a:lnTo>
                    <a:pt x="49" y="69"/>
                  </a:lnTo>
                  <a:lnTo>
                    <a:pt x="57" y="83"/>
                  </a:lnTo>
                  <a:lnTo>
                    <a:pt x="67" y="97"/>
                  </a:lnTo>
                  <a:lnTo>
                    <a:pt x="76" y="110"/>
                  </a:lnTo>
                  <a:lnTo>
                    <a:pt x="87" y="120"/>
                  </a:lnTo>
                  <a:lnTo>
                    <a:pt x="96" y="129"/>
                  </a:lnTo>
                  <a:lnTo>
                    <a:pt x="105" y="133"/>
                  </a:lnTo>
                  <a:lnTo>
                    <a:pt x="112" y="138"/>
                  </a:lnTo>
                  <a:lnTo>
                    <a:pt x="117" y="146"/>
                  </a:lnTo>
                  <a:lnTo>
                    <a:pt x="123" y="158"/>
                  </a:lnTo>
                  <a:lnTo>
                    <a:pt x="126" y="171"/>
                  </a:lnTo>
                  <a:lnTo>
                    <a:pt x="129" y="185"/>
                  </a:lnTo>
                  <a:lnTo>
                    <a:pt x="131" y="196"/>
                  </a:lnTo>
                  <a:lnTo>
                    <a:pt x="133" y="206"/>
                  </a:lnTo>
                  <a:lnTo>
                    <a:pt x="135" y="212"/>
                  </a:lnTo>
                  <a:lnTo>
                    <a:pt x="137" y="218"/>
                  </a:lnTo>
                  <a:lnTo>
                    <a:pt x="137" y="229"/>
                  </a:lnTo>
                  <a:lnTo>
                    <a:pt x="138" y="244"/>
                  </a:lnTo>
                  <a:lnTo>
                    <a:pt x="138" y="261"/>
                  </a:lnTo>
                  <a:lnTo>
                    <a:pt x="138" y="280"/>
                  </a:lnTo>
                  <a:lnTo>
                    <a:pt x="138" y="298"/>
                  </a:lnTo>
                  <a:lnTo>
                    <a:pt x="138" y="314"/>
                  </a:lnTo>
                  <a:lnTo>
                    <a:pt x="139" y="329"/>
                  </a:lnTo>
                  <a:lnTo>
                    <a:pt x="142" y="339"/>
                  </a:lnTo>
                  <a:lnTo>
                    <a:pt x="145" y="344"/>
                  </a:lnTo>
                  <a:lnTo>
                    <a:pt x="151" y="349"/>
                  </a:lnTo>
                  <a:lnTo>
                    <a:pt x="158" y="360"/>
                  </a:lnTo>
                  <a:lnTo>
                    <a:pt x="167" y="374"/>
                  </a:lnTo>
                  <a:lnTo>
                    <a:pt x="176" y="388"/>
                  </a:lnTo>
                  <a:lnTo>
                    <a:pt x="186" y="402"/>
                  </a:lnTo>
                  <a:lnTo>
                    <a:pt x="195" y="413"/>
                  </a:lnTo>
                  <a:lnTo>
                    <a:pt x="206" y="420"/>
                  </a:lnTo>
                  <a:lnTo>
                    <a:pt x="213" y="425"/>
                  </a:lnTo>
                  <a:lnTo>
                    <a:pt x="222" y="436"/>
                  </a:lnTo>
                  <a:lnTo>
                    <a:pt x="232" y="450"/>
                  </a:lnTo>
                  <a:lnTo>
                    <a:pt x="243" y="467"/>
                  </a:lnTo>
                  <a:lnTo>
                    <a:pt x="252" y="486"/>
                  </a:lnTo>
                  <a:lnTo>
                    <a:pt x="263" y="506"/>
                  </a:lnTo>
                  <a:lnTo>
                    <a:pt x="271" y="526"/>
                  </a:lnTo>
                  <a:lnTo>
                    <a:pt x="279" y="545"/>
                  </a:lnTo>
                  <a:lnTo>
                    <a:pt x="283" y="563"/>
                  </a:lnTo>
                  <a:lnTo>
                    <a:pt x="286" y="577"/>
                  </a:lnTo>
                  <a:lnTo>
                    <a:pt x="286" y="592"/>
                  </a:lnTo>
                  <a:lnTo>
                    <a:pt x="286" y="610"/>
                  </a:lnTo>
                  <a:lnTo>
                    <a:pt x="285" y="628"/>
                  </a:lnTo>
                  <a:lnTo>
                    <a:pt x="285" y="647"/>
                  </a:lnTo>
                  <a:lnTo>
                    <a:pt x="284" y="665"/>
                  </a:lnTo>
                  <a:lnTo>
                    <a:pt x="284" y="683"/>
                  </a:lnTo>
                  <a:lnTo>
                    <a:pt x="285" y="698"/>
                  </a:lnTo>
                  <a:lnTo>
                    <a:pt x="287" y="712"/>
                  </a:lnTo>
                  <a:lnTo>
                    <a:pt x="290" y="721"/>
                  </a:lnTo>
                  <a:lnTo>
                    <a:pt x="296" y="726"/>
                  </a:lnTo>
                  <a:lnTo>
                    <a:pt x="302" y="732"/>
                  </a:lnTo>
                  <a:lnTo>
                    <a:pt x="311" y="742"/>
                  </a:lnTo>
                  <a:lnTo>
                    <a:pt x="321" y="755"/>
                  </a:lnTo>
                  <a:lnTo>
                    <a:pt x="333" y="771"/>
                  </a:lnTo>
                  <a:lnTo>
                    <a:pt x="346" y="787"/>
                  </a:lnTo>
                  <a:lnTo>
                    <a:pt x="360" y="802"/>
                  </a:lnTo>
                  <a:lnTo>
                    <a:pt x="375" y="816"/>
                  </a:lnTo>
                  <a:lnTo>
                    <a:pt x="390" y="828"/>
                  </a:lnTo>
                  <a:lnTo>
                    <a:pt x="406" y="834"/>
                  </a:lnTo>
                  <a:lnTo>
                    <a:pt x="420" y="835"/>
                  </a:lnTo>
                  <a:lnTo>
                    <a:pt x="434" y="831"/>
                  </a:lnTo>
                  <a:lnTo>
                    <a:pt x="447" y="820"/>
                  </a:lnTo>
                  <a:lnTo>
                    <a:pt x="458" y="806"/>
                  </a:lnTo>
                  <a:lnTo>
                    <a:pt x="468" y="788"/>
                  </a:lnTo>
                  <a:lnTo>
                    <a:pt x="477" y="769"/>
                  </a:lnTo>
                  <a:lnTo>
                    <a:pt x="486" y="748"/>
                  </a:lnTo>
                  <a:lnTo>
                    <a:pt x="492" y="726"/>
                  </a:lnTo>
                  <a:lnTo>
                    <a:pt x="498" y="707"/>
                  </a:lnTo>
                  <a:lnTo>
                    <a:pt x="501" y="691"/>
                  </a:lnTo>
                  <a:lnTo>
                    <a:pt x="504" y="677"/>
                  </a:lnTo>
                  <a:lnTo>
                    <a:pt x="504" y="668"/>
                  </a:lnTo>
                  <a:lnTo>
                    <a:pt x="507" y="659"/>
                  </a:lnTo>
                  <a:lnTo>
                    <a:pt x="513" y="648"/>
                  </a:lnTo>
                  <a:lnTo>
                    <a:pt x="524" y="636"/>
                  </a:lnTo>
                  <a:lnTo>
                    <a:pt x="536" y="623"/>
                  </a:lnTo>
                  <a:lnTo>
                    <a:pt x="549" y="610"/>
                  </a:lnTo>
                  <a:lnTo>
                    <a:pt x="563" y="599"/>
                  </a:lnTo>
                  <a:lnTo>
                    <a:pt x="575" y="588"/>
                  </a:lnTo>
                  <a:lnTo>
                    <a:pt x="584" y="580"/>
                  </a:lnTo>
                  <a:lnTo>
                    <a:pt x="590" y="574"/>
                  </a:lnTo>
                  <a:lnTo>
                    <a:pt x="598" y="572"/>
                  </a:lnTo>
                  <a:lnTo>
                    <a:pt x="611" y="570"/>
                  </a:lnTo>
                  <a:lnTo>
                    <a:pt x="626" y="568"/>
                  </a:lnTo>
                  <a:lnTo>
                    <a:pt x="646" y="566"/>
                  </a:lnTo>
                  <a:lnTo>
                    <a:pt x="668" y="564"/>
                  </a:lnTo>
                  <a:lnTo>
                    <a:pt x="688" y="563"/>
                  </a:lnTo>
                  <a:lnTo>
                    <a:pt x="708" y="562"/>
                  </a:lnTo>
                  <a:lnTo>
                    <a:pt x="726" y="561"/>
                  </a:lnTo>
                  <a:lnTo>
                    <a:pt x="739" y="560"/>
                  </a:lnTo>
                  <a:lnTo>
                    <a:pt x="748" y="558"/>
                  </a:lnTo>
                  <a:lnTo>
                    <a:pt x="754" y="555"/>
                  </a:lnTo>
                  <a:lnTo>
                    <a:pt x="762" y="549"/>
                  </a:lnTo>
                  <a:lnTo>
                    <a:pt x="770" y="539"/>
                  </a:lnTo>
                  <a:lnTo>
                    <a:pt x="779" y="529"/>
                  </a:lnTo>
                  <a:lnTo>
                    <a:pt x="788" y="516"/>
                  </a:lnTo>
                  <a:lnTo>
                    <a:pt x="788" y="1149"/>
                  </a:lnTo>
                  <a:lnTo>
                    <a:pt x="0" y="1149"/>
                  </a:lnTo>
                  <a:lnTo>
                    <a:pt x="0" y="0"/>
                  </a:lnTo>
                  <a:close/>
                </a:path>
              </a:pathLst>
            </a:custGeom>
            <a:solidFill>
              <a:srgbClr val="AAD04A"/>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2" name="Freeform 31"/>
            <p:cNvSpPr>
              <a:spLocks/>
            </p:cNvSpPr>
            <p:nvPr/>
          </p:nvSpPr>
          <p:spPr bwMode="auto">
            <a:xfrm>
              <a:off x="1216026" y="3154363"/>
              <a:ext cx="120650" cy="117475"/>
            </a:xfrm>
            <a:custGeom>
              <a:avLst/>
              <a:gdLst>
                <a:gd name="T0" fmla="*/ 0 w 531"/>
                <a:gd name="T1" fmla="*/ 0 h 523"/>
                <a:gd name="T2" fmla="*/ 24 w 531"/>
                <a:gd name="T3" fmla="*/ 15 h 523"/>
                <a:gd name="T4" fmla="*/ 48 w 531"/>
                <a:gd name="T5" fmla="*/ 32 h 523"/>
                <a:gd name="T6" fmla="*/ 71 w 531"/>
                <a:gd name="T7" fmla="*/ 52 h 523"/>
                <a:gd name="T8" fmla="*/ 93 w 531"/>
                <a:gd name="T9" fmla="*/ 75 h 523"/>
                <a:gd name="T10" fmla="*/ 111 w 531"/>
                <a:gd name="T11" fmla="*/ 101 h 523"/>
                <a:gd name="T12" fmla="*/ 134 w 531"/>
                <a:gd name="T13" fmla="*/ 135 h 523"/>
                <a:gd name="T14" fmla="*/ 164 w 531"/>
                <a:gd name="T15" fmla="*/ 167 h 523"/>
                <a:gd name="T16" fmla="*/ 196 w 531"/>
                <a:gd name="T17" fmla="*/ 198 h 523"/>
                <a:gd name="T18" fmla="*/ 233 w 531"/>
                <a:gd name="T19" fmla="*/ 226 h 523"/>
                <a:gd name="T20" fmla="*/ 271 w 531"/>
                <a:gd name="T21" fmla="*/ 254 h 523"/>
                <a:gd name="T22" fmla="*/ 311 w 531"/>
                <a:gd name="T23" fmla="*/ 278 h 523"/>
                <a:gd name="T24" fmla="*/ 350 w 531"/>
                <a:gd name="T25" fmla="*/ 300 h 523"/>
                <a:gd name="T26" fmla="*/ 386 w 531"/>
                <a:gd name="T27" fmla="*/ 319 h 523"/>
                <a:gd name="T28" fmla="*/ 410 w 531"/>
                <a:gd name="T29" fmla="*/ 335 h 523"/>
                <a:gd name="T30" fmla="*/ 430 w 531"/>
                <a:gd name="T31" fmla="*/ 353 h 523"/>
                <a:gd name="T32" fmla="*/ 447 w 531"/>
                <a:gd name="T33" fmla="*/ 374 h 523"/>
                <a:gd name="T34" fmla="*/ 463 w 531"/>
                <a:gd name="T35" fmla="*/ 397 h 523"/>
                <a:gd name="T36" fmla="*/ 475 w 531"/>
                <a:gd name="T37" fmla="*/ 421 h 523"/>
                <a:gd name="T38" fmla="*/ 487 w 531"/>
                <a:gd name="T39" fmla="*/ 443 h 523"/>
                <a:gd name="T40" fmla="*/ 496 w 531"/>
                <a:gd name="T41" fmla="*/ 465 h 523"/>
                <a:gd name="T42" fmla="*/ 506 w 531"/>
                <a:gd name="T43" fmla="*/ 485 h 523"/>
                <a:gd name="T44" fmla="*/ 514 w 531"/>
                <a:gd name="T45" fmla="*/ 502 h 523"/>
                <a:gd name="T46" fmla="*/ 523 w 531"/>
                <a:gd name="T47" fmla="*/ 515 h 523"/>
                <a:gd name="T48" fmla="*/ 531 w 531"/>
                <a:gd name="T49" fmla="*/ 523 h 523"/>
                <a:gd name="T50" fmla="*/ 0 w 531"/>
                <a:gd name="T51" fmla="*/ 523 h 523"/>
                <a:gd name="T52" fmla="*/ 0 w 531"/>
                <a:gd name="T53" fmla="*/ 0 h 5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31" h="523">
                  <a:moveTo>
                    <a:pt x="0" y="0"/>
                  </a:moveTo>
                  <a:lnTo>
                    <a:pt x="24" y="15"/>
                  </a:lnTo>
                  <a:lnTo>
                    <a:pt x="48" y="32"/>
                  </a:lnTo>
                  <a:lnTo>
                    <a:pt x="71" y="52"/>
                  </a:lnTo>
                  <a:lnTo>
                    <a:pt x="93" y="75"/>
                  </a:lnTo>
                  <a:lnTo>
                    <a:pt x="111" y="101"/>
                  </a:lnTo>
                  <a:lnTo>
                    <a:pt x="134" y="135"/>
                  </a:lnTo>
                  <a:lnTo>
                    <a:pt x="164" y="167"/>
                  </a:lnTo>
                  <a:lnTo>
                    <a:pt x="196" y="198"/>
                  </a:lnTo>
                  <a:lnTo>
                    <a:pt x="233" y="226"/>
                  </a:lnTo>
                  <a:lnTo>
                    <a:pt x="271" y="254"/>
                  </a:lnTo>
                  <a:lnTo>
                    <a:pt x="311" y="278"/>
                  </a:lnTo>
                  <a:lnTo>
                    <a:pt x="350" y="300"/>
                  </a:lnTo>
                  <a:lnTo>
                    <a:pt x="386" y="319"/>
                  </a:lnTo>
                  <a:lnTo>
                    <a:pt x="410" y="335"/>
                  </a:lnTo>
                  <a:lnTo>
                    <a:pt x="430" y="353"/>
                  </a:lnTo>
                  <a:lnTo>
                    <a:pt x="447" y="374"/>
                  </a:lnTo>
                  <a:lnTo>
                    <a:pt x="463" y="397"/>
                  </a:lnTo>
                  <a:lnTo>
                    <a:pt x="475" y="421"/>
                  </a:lnTo>
                  <a:lnTo>
                    <a:pt x="487" y="443"/>
                  </a:lnTo>
                  <a:lnTo>
                    <a:pt x="496" y="465"/>
                  </a:lnTo>
                  <a:lnTo>
                    <a:pt x="506" y="485"/>
                  </a:lnTo>
                  <a:lnTo>
                    <a:pt x="514" y="502"/>
                  </a:lnTo>
                  <a:lnTo>
                    <a:pt x="523" y="515"/>
                  </a:lnTo>
                  <a:lnTo>
                    <a:pt x="531" y="523"/>
                  </a:lnTo>
                  <a:lnTo>
                    <a:pt x="0" y="523"/>
                  </a:lnTo>
                  <a:lnTo>
                    <a:pt x="0" y="0"/>
                  </a:lnTo>
                  <a:close/>
                </a:path>
              </a:pathLst>
            </a:custGeom>
            <a:solidFill>
              <a:srgbClr val="F79A51"/>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3" name="Freeform 32"/>
            <p:cNvSpPr>
              <a:spLocks/>
            </p:cNvSpPr>
            <p:nvPr/>
          </p:nvSpPr>
          <p:spPr bwMode="auto">
            <a:xfrm>
              <a:off x="1216026" y="3187700"/>
              <a:ext cx="95250" cy="84138"/>
            </a:xfrm>
            <a:custGeom>
              <a:avLst/>
              <a:gdLst>
                <a:gd name="T0" fmla="*/ 0 w 421"/>
                <a:gd name="T1" fmla="*/ 0 h 376"/>
                <a:gd name="T2" fmla="*/ 24 w 421"/>
                <a:gd name="T3" fmla="*/ 19 h 376"/>
                <a:gd name="T4" fmla="*/ 46 w 421"/>
                <a:gd name="T5" fmla="*/ 41 h 376"/>
                <a:gd name="T6" fmla="*/ 68 w 421"/>
                <a:gd name="T7" fmla="*/ 64 h 376"/>
                <a:gd name="T8" fmla="*/ 84 w 421"/>
                <a:gd name="T9" fmla="*/ 90 h 376"/>
                <a:gd name="T10" fmla="*/ 98 w 421"/>
                <a:gd name="T11" fmla="*/ 110 h 376"/>
                <a:gd name="T12" fmla="*/ 115 w 421"/>
                <a:gd name="T13" fmla="*/ 126 h 376"/>
                <a:gd name="T14" fmla="*/ 135 w 421"/>
                <a:gd name="T15" fmla="*/ 139 h 376"/>
                <a:gd name="T16" fmla="*/ 158 w 421"/>
                <a:gd name="T17" fmla="*/ 152 h 376"/>
                <a:gd name="T18" fmla="*/ 184 w 421"/>
                <a:gd name="T19" fmla="*/ 163 h 376"/>
                <a:gd name="T20" fmla="*/ 210 w 421"/>
                <a:gd name="T21" fmla="*/ 173 h 376"/>
                <a:gd name="T22" fmla="*/ 238 w 421"/>
                <a:gd name="T23" fmla="*/ 183 h 376"/>
                <a:gd name="T24" fmla="*/ 265 w 421"/>
                <a:gd name="T25" fmla="*/ 193 h 376"/>
                <a:gd name="T26" fmla="*/ 294 w 421"/>
                <a:gd name="T27" fmla="*/ 204 h 376"/>
                <a:gd name="T28" fmla="*/ 320 w 421"/>
                <a:gd name="T29" fmla="*/ 216 h 376"/>
                <a:gd name="T30" fmla="*/ 346 w 421"/>
                <a:gd name="T31" fmla="*/ 230 h 376"/>
                <a:gd name="T32" fmla="*/ 367 w 421"/>
                <a:gd name="T33" fmla="*/ 245 h 376"/>
                <a:gd name="T34" fmla="*/ 382 w 421"/>
                <a:gd name="T35" fmla="*/ 263 h 376"/>
                <a:gd name="T36" fmla="*/ 395 w 421"/>
                <a:gd name="T37" fmla="*/ 284 h 376"/>
                <a:gd name="T38" fmla="*/ 406 w 421"/>
                <a:gd name="T39" fmla="*/ 306 h 376"/>
                <a:gd name="T40" fmla="*/ 413 w 421"/>
                <a:gd name="T41" fmla="*/ 330 h 376"/>
                <a:gd name="T42" fmla="*/ 418 w 421"/>
                <a:gd name="T43" fmla="*/ 354 h 376"/>
                <a:gd name="T44" fmla="*/ 421 w 421"/>
                <a:gd name="T45" fmla="*/ 376 h 376"/>
                <a:gd name="T46" fmla="*/ 0 w 421"/>
                <a:gd name="T47" fmla="*/ 376 h 376"/>
                <a:gd name="T48" fmla="*/ 0 w 421"/>
                <a:gd name="T49" fmla="*/ 0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21" h="376">
                  <a:moveTo>
                    <a:pt x="0" y="0"/>
                  </a:moveTo>
                  <a:lnTo>
                    <a:pt x="24" y="19"/>
                  </a:lnTo>
                  <a:lnTo>
                    <a:pt x="46" y="41"/>
                  </a:lnTo>
                  <a:lnTo>
                    <a:pt x="68" y="64"/>
                  </a:lnTo>
                  <a:lnTo>
                    <a:pt x="84" y="90"/>
                  </a:lnTo>
                  <a:lnTo>
                    <a:pt x="98" y="110"/>
                  </a:lnTo>
                  <a:lnTo>
                    <a:pt x="115" y="126"/>
                  </a:lnTo>
                  <a:lnTo>
                    <a:pt x="135" y="139"/>
                  </a:lnTo>
                  <a:lnTo>
                    <a:pt x="158" y="152"/>
                  </a:lnTo>
                  <a:lnTo>
                    <a:pt x="184" y="163"/>
                  </a:lnTo>
                  <a:lnTo>
                    <a:pt x="210" y="173"/>
                  </a:lnTo>
                  <a:lnTo>
                    <a:pt x="238" y="183"/>
                  </a:lnTo>
                  <a:lnTo>
                    <a:pt x="265" y="193"/>
                  </a:lnTo>
                  <a:lnTo>
                    <a:pt x="294" y="204"/>
                  </a:lnTo>
                  <a:lnTo>
                    <a:pt x="320" y="216"/>
                  </a:lnTo>
                  <a:lnTo>
                    <a:pt x="346" y="230"/>
                  </a:lnTo>
                  <a:lnTo>
                    <a:pt x="367" y="245"/>
                  </a:lnTo>
                  <a:lnTo>
                    <a:pt x="382" y="263"/>
                  </a:lnTo>
                  <a:lnTo>
                    <a:pt x="395" y="284"/>
                  </a:lnTo>
                  <a:lnTo>
                    <a:pt x="406" y="306"/>
                  </a:lnTo>
                  <a:lnTo>
                    <a:pt x="413" y="330"/>
                  </a:lnTo>
                  <a:lnTo>
                    <a:pt x="418" y="354"/>
                  </a:lnTo>
                  <a:lnTo>
                    <a:pt x="421" y="376"/>
                  </a:lnTo>
                  <a:lnTo>
                    <a:pt x="0" y="376"/>
                  </a:lnTo>
                  <a:lnTo>
                    <a:pt x="0" y="0"/>
                  </a:lnTo>
                  <a:close/>
                </a:path>
              </a:pathLst>
            </a:custGeom>
            <a:solidFill>
              <a:srgbClr val="FAD152"/>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4" name="Freeform 33"/>
            <p:cNvSpPr>
              <a:spLocks/>
            </p:cNvSpPr>
            <p:nvPr/>
          </p:nvSpPr>
          <p:spPr bwMode="auto">
            <a:xfrm>
              <a:off x="1322389" y="2979738"/>
              <a:ext cx="71438" cy="120650"/>
            </a:xfrm>
            <a:custGeom>
              <a:avLst/>
              <a:gdLst>
                <a:gd name="T0" fmla="*/ 0 w 316"/>
                <a:gd name="T1" fmla="*/ 0 h 535"/>
                <a:gd name="T2" fmla="*/ 316 w 316"/>
                <a:gd name="T3" fmla="*/ 0 h 535"/>
                <a:gd name="T4" fmla="*/ 316 w 316"/>
                <a:gd name="T5" fmla="*/ 531 h 535"/>
                <a:gd name="T6" fmla="*/ 312 w 316"/>
                <a:gd name="T7" fmla="*/ 532 h 535"/>
                <a:gd name="T8" fmla="*/ 309 w 316"/>
                <a:gd name="T9" fmla="*/ 533 h 535"/>
                <a:gd name="T10" fmla="*/ 299 w 316"/>
                <a:gd name="T11" fmla="*/ 535 h 535"/>
                <a:gd name="T12" fmla="*/ 286 w 316"/>
                <a:gd name="T13" fmla="*/ 532 h 535"/>
                <a:gd name="T14" fmla="*/ 271 w 316"/>
                <a:gd name="T15" fmla="*/ 527 h 535"/>
                <a:gd name="T16" fmla="*/ 255 w 316"/>
                <a:gd name="T17" fmla="*/ 521 h 535"/>
                <a:gd name="T18" fmla="*/ 238 w 316"/>
                <a:gd name="T19" fmla="*/ 512 h 535"/>
                <a:gd name="T20" fmla="*/ 221 w 316"/>
                <a:gd name="T21" fmla="*/ 504 h 535"/>
                <a:gd name="T22" fmla="*/ 205 w 316"/>
                <a:gd name="T23" fmla="*/ 494 h 535"/>
                <a:gd name="T24" fmla="*/ 191 w 316"/>
                <a:gd name="T25" fmla="*/ 485 h 535"/>
                <a:gd name="T26" fmla="*/ 180 w 316"/>
                <a:gd name="T27" fmla="*/ 477 h 535"/>
                <a:gd name="T28" fmla="*/ 171 w 316"/>
                <a:gd name="T29" fmla="*/ 470 h 535"/>
                <a:gd name="T30" fmla="*/ 167 w 316"/>
                <a:gd name="T31" fmla="*/ 466 h 535"/>
                <a:gd name="T32" fmla="*/ 167 w 316"/>
                <a:gd name="T33" fmla="*/ 461 h 535"/>
                <a:gd name="T34" fmla="*/ 168 w 316"/>
                <a:gd name="T35" fmla="*/ 451 h 535"/>
                <a:gd name="T36" fmla="*/ 172 w 316"/>
                <a:gd name="T37" fmla="*/ 438 h 535"/>
                <a:gd name="T38" fmla="*/ 177 w 316"/>
                <a:gd name="T39" fmla="*/ 424 h 535"/>
                <a:gd name="T40" fmla="*/ 182 w 316"/>
                <a:gd name="T41" fmla="*/ 409 h 535"/>
                <a:gd name="T42" fmla="*/ 188 w 316"/>
                <a:gd name="T43" fmla="*/ 393 h 535"/>
                <a:gd name="T44" fmla="*/ 192 w 316"/>
                <a:gd name="T45" fmla="*/ 377 h 535"/>
                <a:gd name="T46" fmla="*/ 197 w 316"/>
                <a:gd name="T47" fmla="*/ 363 h 535"/>
                <a:gd name="T48" fmla="*/ 199 w 316"/>
                <a:gd name="T49" fmla="*/ 353 h 535"/>
                <a:gd name="T50" fmla="*/ 199 w 316"/>
                <a:gd name="T51" fmla="*/ 344 h 535"/>
                <a:gd name="T52" fmla="*/ 196 w 316"/>
                <a:gd name="T53" fmla="*/ 340 h 535"/>
                <a:gd name="T54" fmla="*/ 189 w 316"/>
                <a:gd name="T55" fmla="*/ 337 h 535"/>
                <a:gd name="T56" fmla="*/ 181 w 316"/>
                <a:gd name="T57" fmla="*/ 331 h 535"/>
                <a:gd name="T58" fmla="*/ 171 w 316"/>
                <a:gd name="T59" fmla="*/ 322 h 535"/>
                <a:gd name="T60" fmla="*/ 162 w 316"/>
                <a:gd name="T61" fmla="*/ 314 h 535"/>
                <a:gd name="T62" fmla="*/ 151 w 316"/>
                <a:gd name="T63" fmla="*/ 306 h 535"/>
                <a:gd name="T64" fmla="*/ 141 w 316"/>
                <a:gd name="T65" fmla="*/ 299 h 535"/>
                <a:gd name="T66" fmla="*/ 132 w 316"/>
                <a:gd name="T67" fmla="*/ 294 h 535"/>
                <a:gd name="T68" fmla="*/ 125 w 316"/>
                <a:gd name="T69" fmla="*/ 290 h 535"/>
                <a:gd name="T70" fmla="*/ 118 w 316"/>
                <a:gd name="T71" fmla="*/ 292 h 535"/>
                <a:gd name="T72" fmla="*/ 113 w 316"/>
                <a:gd name="T73" fmla="*/ 293 h 535"/>
                <a:gd name="T74" fmla="*/ 104 w 316"/>
                <a:gd name="T75" fmla="*/ 292 h 535"/>
                <a:gd name="T76" fmla="*/ 92 w 316"/>
                <a:gd name="T77" fmla="*/ 287 h 535"/>
                <a:gd name="T78" fmla="*/ 78 w 316"/>
                <a:gd name="T79" fmla="*/ 282 h 535"/>
                <a:gd name="T80" fmla="*/ 65 w 316"/>
                <a:gd name="T81" fmla="*/ 275 h 535"/>
                <a:gd name="T82" fmla="*/ 50 w 316"/>
                <a:gd name="T83" fmla="*/ 267 h 535"/>
                <a:gd name="T84" fmla="*/ 36 w 316"/>
                <a:gd name="T85" fmla="*/ 258 h 535"/>
                <a:gd name="T86" fmla="*/ 24 w 316"/>
                <a:gd name="T87" fmla="*/ 249 h 535"/>
                <a:gd name="T88" fmla="*/ 16 w 316"/>
                <a:gd name="T89" fmla="*/ 241 h 535"/>
                <a:gd name="T90" fmla="*/ 10 w 316"/>
                <a:gd name="T91" fmla="*/ 233 h 535"/>
                <a:gd name="T92" fmla="*/ 7 w 316"/>
                <a:gd name="T93" fmla="*/ 225 h 535"/>
                <a:gd name="T94" fmla="*/ 4 w 316"/>
                <a:gd name="T95" fmla="*/ 209 h 535"/>
                <a:gd name="T96" fmla="*/ 3 w 316"/>
                <a:gd name="T97" fmla="*/ 189 h 535"/>
                <a:gd name="T98" fmla="*/ 2 w 316"/>
                <a:gd name="T99" fmla="*/ 165 h 535"/>
                <a:gd name="T100" fmla="*/ 1 w 316"/>
                <a:gd name="T101" fmla="*/ 138 h 535"/>
                <a:gd name="T102" fmla="*/ 1 w 316"/>
                <a:gd name="T103" fmla="*/ 111 h 535"/>
                <a:gd name="T104" fmla="*/ 1 w 316"/>
                <a:gd name="T105" fmla="*/ 83 h 535"/>
                <a:gd name="T106" fmla="*/ 1 w 316"/>
                <a:gd name="T107" fmla="*/ 58 h 535"/>
                <a:gd name="T108" fmla="*/ 1 w 316"/>
                <a:gd name="T109" fmla="*/ 35 h 535"/>
                <a:gd name="T110" fmla="*/ 1 w 316"/>
                <a:gd name="T111" fmla="*/ 15 h 535"/>
                <a:gd name="T112" fmla="*/ 0 w 316"/>
                <a:gd name="T113" fmla="*/ 0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16" h="535">
                  <a:moveTo>
                    <a:pt x="0" y="0"/>
                  </a:moveTo>
                  <a:lnTo>
                    <a:pt x="316" y="0"/>
                  </a:lnTo>
                  <a:lnTo>
                    <a:pt x="316" y="531"/>
                  </a:lnTo>
                  <a:lnTo>
                    <a:pt x="312" y="532"/>
                  </a:lnTo>
                  <a:lnTo>
                    <a:pt x="309" y="533"/>
                  </a:lnTo>
                  <a:lnTo>
                    <a:pt x="299" y="535"/>
                  </a:lnTo>
                  <a:lnTo>
                    <a:pt x="286" y="532"/>
                  </a:lnTo>
                  <a:lnTo>
                    <a:pt x="271" y="527"/>
                  </a:lnTo>
                  <a:lnTo>
                    <a:pt x="255" y="521"/>
                  </a:lnTo>
                  <a:lnTo>
                    <a:pt x="238" y="512"/>
                  </a:lnTo>
                  <a:lnTo>
                    <a:pt x="221" y="504"/>
                  </a:lnTo>
                  <a:lnTo>
                    <a:pt x="205" y="494"/>
                  </a:lnTo>
                  <a:lnTo>
                    <a:pt x="191" y="485"/>
                  </a:lnTo>
                  <a:lnTo>
                    <a:pt x="180" y="477"/>
                  </a:lnTo>
                  <a:lnTo>
                    <a:pt x="171" y="470"/>
                  </a:lnTo>
                  <a:lnTo>
                    <a:pt x="167" y="466"/>
                  </a:lnTo>
                  <a:lnTo>
                    <a:pt x="167" y="461"/>
                  </a:lnTo>
                  <a:lnTo>
                    <a:pt x="168" y="451"/>
                  </a:lnTo>
                  <a:lnTo>
                    <a:pt x="172" y="438"/>
                  </a:lnTo>
                  <a:lnTo>
                    <a:pt x="177" y="424"/>
                  </a:lnTo>
                  <a:lnTo>
                    <a:pt x="182" y="409"/>
                  </a:lnTo>
                  <a:lnTo>
                    <a:pt x="188" y="393"/>
                  </a:lnTo>
                  <a:lnTo>
                    <a:pt x="192" y="377"/>
                  </a:lnTo>
                  <a:lnTo>
                    <a:pt x="197" y="363"/>
                  </a:lnTo>
                  <a:lnTo>
                    <a:pt x="199" y="353"/>
                  </a:lnTo>
                  <a:lnTo>
                    <a:pt x="199" y="344"/>
                  </a:lnTo>
                  <a:lnTo>
                    <a:pt x="196" y="340"/>
                  </a:lnTo>
                  <a:lnTo>
                    <a:pt x="189" y="337"/>
                  </a:lnTo>
                  <a:lnTo>
                    <a:pt x="181" y="331"/>
                  </a:lnTo>
                  <a:lnTo>
                    <a:pt x="171" y="322"/>
                  </a:lnTo>
                  <a:lnTo>
                    <a:pt x="162" y="314"/>
                  </a:lnTo>
                  <a:lnTo>
                    <a:pt x="151" y="306"/>
                  </a:lnTo>
                  <a:lnTo>
                    <a:pt x="141" y="299"/>
                  </a:lnTo>
                  <a:lnTo>
                    <a:pt x="132" y="294"/>
                  </a:lnTo>
                  <a:lnTo>
                    <a:pt x="125" y="290"/>
                  </a:lnTo>
                  <a:lnTo>
                    <a:pt x="118" y="292"/>
                  </a:lnTo>
                  <a:lnTo>
                    <a:pt x="113" y="293"/>
                  </a:lnTo>
                  <a:lnTo>
                    <a:pt x="104" y="292"/>
                  </a:lnTo>
                  <a:lnTo>
                    <a:pt x="92" y="287"/>
                  </a:lnTo>
                  <a:lnTo>
                    <a:pt x="78" y="282"/>
                  </a:lnTo>
                  <a:lnTo>
                    <a:pt x="65" y="275"/>
                  </a:lnTo>
                  <a:lnTo>
                    <a:pt x="50" y="267"/>
                  </a:lnTo>
                  <a:lnTo>
                    <a:pt x="36" y="258"/>
                  </a:lnTo>
                  <a:lnTo>
                    <a:pt x="24" y="249"/>
                  </a:lnTo>
                  <a:lnTo>
                    <a:pt x="16" y="241"/>
                  </a:lnTo>
                  <a:lnTo>
                    <a:pt x="10" y="233"/>
                  </a:lnTo>
                  <a:lnTo>
                    <a:pt x="7" y="225"/>
                  </a:lnTo>
                  <a:lnTo>
                    <a:pt x="4" y="209"/>
                  </a:lnTo>
                  <a:lnTo>
                    <a:pt x="3" y="189"/>
                  </a:lnTo>
                  <a:lnTo>
                    <a:pt x="2" y="165"/>
                  </a:lnTo>
                  <a:lnTo>
                    <a:pt x="1" y="138"/>
                  </a:lnTo>
                  <a:lnTo>
                    <a:pt x="1" y="111"/>
                  </a:lnTo>
                  <a:lnTo>
                    <a:pt x="1" y="83"/>
                  </a:lnTo>
                  <a:lnTo>
                    <a:pt x="1" y="58"/>
                  </a:lnTo>
                  <a:lnTo>
                    <a:pt x="1" y="35"/>
                  </a:lnTo>
                  <a:lnTo>
                    <a:pt x="1" y="15"/>
                  </a:lnTo>
                  <a:lnTo>
                    <a:pt x="0" y="0"/>
                  </a:lnTo>
                  <a:close/>
                </a:path>
              </a:pathLst>
            </a:custGeom>
            <a:solidFill>
              <a:srgbClr val="AAD04A"/>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5" name="Freeform 34"/>
            <p:cNvSpPr>
              <a:spLocks/>
            </p:cNvSpPr>
            <p:nvPr/>
          </p:nvSpPr>
          <p:spPr bwMode="auto">
            <a:xfrm>
              <a:off x="1262064" y="3209925"/>
              <a:ext cx="31750" cy="31750"/>
            </a:xfrm>
            <a:custGeom>
              <a:avLst/>
              <a:gdLst>
                <a:gd name="T0" fmla="*/ 70 w 140"/>
                <a:gd name="T1" fmla="*/ 0 h 142"/>
                <a:gd name="T2" fmla="*/ 89 w 140"/>
                <a:gd name="T3" fmla="*/ 3 h 142"/>
                <a:gd name="T4" fmla="*/ 105 w 140"/>
                <a:gd name="T5" fmla="*/ 11 h 142"/>
                <a:gd name="T6" fmla="*/ 119 w 140"/>
                <a:gd name="T7" fmla="*/ 21 h 142"/>
                <a:gd name="T8" fmla="*/ 131 w 140"/>
                <a:gd name="T9" fmla="*/ 36 h 142"/>
                <a:gd name="T10" fmla="*/ 138 w 140"/>
                <a:gd name="T11" fmla="*/ 53 h 142"/>
                <a:gd name="T12" fmla="*/ 140 w 140"/>
                <a:gd name="T13" fmla="*/ 71 h 142"/>
                <a:gd name="T14" fmla="*/ 138 w 140"/>
                <a:gd name="T15" fmla="*/ 90 h 142"/>
                <a:gd name="T16" fmla="*/ 131 w 140"/>
                <a:gd name="T17" fmla="*/ 107 h 142"/>
                <a:gd name="T18" fmla="*/ 119 w 140"/>
                <a:gd name="T19" fmla="*/ 122 h 142"/>
                <a:gd name="T20" fmla="*/ 105 w 140"/>
                <a:gd name="T21" fmla="*/ 132 h 142"/>
                <a:gd name="T22" fmla="*/ 89 w 140"/>
                <a:gd name="T23" fmla="*/ 140 h 142"/>
                <a:gd name="T24" fmla="*/ 70 w 140"/>
                <a:gd name="T25" fmla="*/ 142 h 142"/>
                <a:gd name="T26" fmla="*/ 52 w 140"/>
                <a:gd name="T27" fmla="*/ 140 h 142"/>
                <a:gd name="T28" fmla="*/ 35 w 140"/>
                <a:gd name="T29" fmla="*/ 132 h 142"/>
                <a:gd name="T30" fmla="*/ 20 w 140"/>
                <a:gd name="T31" fmla="*/ 122 h 142"/>
                <a:gd name="T32" fmla="*/ 9 w 140"/>
                <a:gd name="T33" fmla="*/ 107 h 142"/>
                <a:gd name="T34" fmla="*/ 2 w 140"/>
                <a:gd name="T35" fmla="*/ 90 h 142"/>
                <a:gd name="T36" fmla="*/ 0 w 140"/>
                <a:gd name="T37" fmla="*/ 71 h 142"/>
                <a:gd name="T38" fmla="*/ 2 w 140"/>
                <a:gd name="T39" fmla="*/ 53 h 142"/>
                <a:gd name="T40" fmla="*/ 9 w 140"/>
                <a:gd name="T41" fmla="*/ 36 h 142"/>
                <a:gd name="T42" fmla="*/ 20 w 140"/>
                <a:gd name="T43" fmla="*/ 21 h 142"/>
                <a:gd name="T44" fmla="*/ 35 w 140"/>
                <a:gd name="T45" fmla="*/ 11 h 142"/>
                <a:gd name="T46" fmla="*/ 52 w 140"/>
                <a:gd name="T47" fmla="*/ 3 h 142"/>
                <a:gd name="T48" fmla="*/ 70 w 140"/>
                <a:gd name="T49"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0" h="142">
                  <a:moveTo>
                    <a:pt x="70" y="0"/>
                  </a:moveTo>
                  <a:lnTo>
                    <a:pt x="89" y="3"/>
                  </a:lnTo>
                  <a:lnTo>
                    <a:pt x="105" y="11"/>
                  </a:lnTo>
                  <a:lnTo>
                    <a:pt x="119" y="21"/>
                  </a:lnTo>
                  <a:lnTo>
                    <a:pt x="131" y="36"/>
                  </a:lnTo>
                  <a:lnTo>
                    <a:pt x="138" y="53"/>
                  </a:lnTo>
                  <a:lnTo>
                    <a:pt x="140" y="71"/>
                  </a:lnTo>
                  <a:lnTo>
                    <a:pt x="138" y="90"/>
                  </a:lnTo>
                  <a:lnTo>
                    <a:pt x="131" y="107"/>
                  </a:lnTo>
                  <a:lnTo>
                    <a:pt x="119" y="122"/>
                  </a:lnTo>
                  <a:lnTo>
                    <a:pt x="105" y="132"/>
                  </a:lnTo>
                  <a:lnTo>
                    <a:pt x="89" y="140"/>
                  </a:lnTo>
                  <a:lnTo>
                    <a:pt x="70" y="142"/>
                  </a:lnTo>
                  <a:lnTo>
                    <a:pt x="52" y="140"/>
                  </a:lnTo>
                  <a:lnTo>
                    <a:pt x="35" y="132"/>
                  </a:lnTo>
                  <a:lnTo>
                    <a:pt x="20" y="122"/>
                  </a:lnTo>
                  <a:lnTo>
                    <a:pt x="9" y="107"/>
                  </a:lnTo>
                  <a:lnTo>
                    <a:pt x="2" y="90"/>
                  </a:lnTo>
                  <a:lnTo>
                    <a:pt x="0" y="71"/>
                  </a:lnTo>
                  <a:lnTo>
                    <a:pt x="2" y="53"/>
                  </a:lnTo>
                  <a:lnTo>
                    <a:pt x="9" y="36"/>
                  </a:lnTo>
                  <a:lnTo>
                    <a:pt x="20" y="21"/>
                  </a:lnTo>
                  <a:lnTo>
                    <a:pt x="35" y="11"/>
                  </a:lnTo>
                  <a:lnTo>
                    <a:pt x="52" y="3"/>
                  </a:lnTo>
                  <a:lnTo>
                    <a:pt x="70" y="0"/>
                  </a:lnTo>
                  <a:close/>
                </a:path>
              </a:pathLst>
            </a:custGeom>
            <a:solidFill>
              <a:srgbClr val="D07507"/>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6" name="Freeform 35"/>
            <p:cNvSpPr>
              <a:spLocks/>
            </p:cNvSpPr>
            <p:nvPr/>
          </p:nvSpPr>
          <p:spPr bwMode="auto">
            <a:xfrm>
              <a:off x="1341439" y="3200400"/>
              <a:ext cx="25400" cy="25400"/>
            </a:xfrm>
            <a:custGeom>
              <a:avLst/>
              <a:gdLst>
                <a:gd name="T0" fmla="*/ 55 w 111"/>
                <a:gd name="T1" fmla="*/ 0 h 112"/>
                <a:gd name="T2" fmla="*/ 73 w 111"/>
                <a:gd name="T3" fmla="*/ 3 h 112"/>
                <a:gd name="T4" fmla="*/ 88 w 111"/>
                <a:gd name="T5" fmla="*/ 10 h 112"/>
                <a:gd name="T6" fmla="*/ 101 w 111"/>
                <a:gd name="T7" fmla="*/ 23 h 112"/>
                <a:gd name="T8" fmla="*/ 108 w 111"/>
                <a:gd name="T9" fmla="*/ 38 h 112"/>
                <a:gd name="T10" fmla="*/ 111 w 111"/>
                <a:gd name="T11" fmla="*/ 56 h 112"/>
                <a:gd name="T12" fmla="*/ 108 w 111"/>
                <a:gd name="T13" fmla="*/ 74 h 112"/>
                <a:gd name="T14" fmla="*/ 101 w 111"/>
                <a:gd name="T15" fmla="*/ 89 h 112"/>
                <a:gd name="T16" fmla="*/ 88 w 111"/>
                <a:gd name="T17" fmla="*/ 101 h 112"/>
                <a:gd name="T18" fmla="*/ 73 w 111"/>
                <a:gd name="T19" fmla="*/ 109 h 112"/>
                <a:gd name="T20" fmla="*/ 55 w 111"/>
                <a:gd name="T21" fmla="*/ 112 h 112"/>
                <a:gd name="T22" fmla="*/ 39 w 111"/>
                <a:gd name="T23" fmla="*/ 109 h 112"/>
                <a:gd name="T24" fmla="*/ 23 w 111"/>
                <a:gd name="T25" fmla="*/ 101 h 112"/>
                <a:gd name="T26" fmla="*/ 11 w 111"/>
                <a:gd name="T27" fmla="*/ 89 h 112"/>
                <a:gd name="T28" fmla="*/ 3 w 111"/>
                <a:gd name="T29" fmla="*/ 74 h 112"/>
                <a:gd name="T30" fmla="*/ 0 w 111"/>
                <a:gd name="T31" fmla="*/ 56 h 112"/>
                <a:gd name="T32" fmla="*/ 3 w 111"/>
                <a:gd name="T33" fmla="*/ 38 h 112"/>
                <a:gd name="T34" fmla="*/ 11 w 111"/>
                <a:gd name="T35" fmla="*/ 23 h 112"/>
                <a:gd name="T36" fmla="*/ 23 w 111"/>
                <a:gd name="T37" fmla="*/ 10 h 112"/>
                <a:gd name="T38" fmla="*/ 39 w 111"/>
                <a:gd name="T39" fmla="*/ 3 h 112"/>
                <a:gd name="T40" fmla="*/ 55 w 111"/>
                <a:gd name="T41"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1" h="112">
                  <a:moveTo>
                    <a:pt x="55" y="0"/>
                  </a:moveTo>
                  <a:lnTo>
                    <a:pt x="73" y="3"/>
                  </a:lnTo>
                  <a:lnTo>
                    <a:pt x="88" y="10"/>
                  </a:lnTo>
                  <a:lnTo>
                    <a:pt x="101" y="23"/>
                  </a:lnTo>
                  <a:lnTo>
                    <a:pt x="108" y="38"/>
                  </a:lnTo>
                  <a:lnTo>
                    <a:pt x="111" y="56"/>
                  </a:lnTo>
                  <a:lnTo>
                    <a:pt x="108" y="74"/>
                  </a:lnTo>
                  <a:lnTo>
                    <a:pt x="101" y="89"/>
                  </a:lnTo>
                  <a:lnTo>
                    <a:pt x="88" y="101"/>
                  </a:lnTo>
                  <a:lnTo>
                    <a:pt x="73" y="109"/>
                  </a:lnTo>
                  <a:lnTo>
                    <a:pt x="55" y="112"/>
                  </a:lnTo>
                  <a:lnTo>
                    <a:pt x="39" y="109"/>
                  </a:lnTo>
                  <a:lnTo>
                    <a:pt x="23" y="101"/>
                  </a:lnTo>
                  <a:lnTo>
                    <a:pt x="11" y="89"/>
                  </a:lnTo>
                  <a:lnTo>
                    <a:pt x="3" y="74"/>
                  </a:lnTo>
                  <a:lnTo>
                    <a:pt x="0" y="56"/>
                  </a:lnTo>
                  <a:lnTo>
                    <a:pt x="3" y="38"/>
                  </a:lnTo>
                  <a:lnTo>
                    <a:pt x="11" y="23"/>
                  </a:lnTo>
                  <a:lnTo>
                    <a:pt x="23" y="10"/>
                  </a:lnTo>
                  <a:lnTo>
                    <a:pt x="39" y="3"/>
                  </a:lnTo>
                  <a:lnTo>
                    <a:pt x="55" y="0"/>
                  </a:lnTo>
                  <a:close/>
                </a:path>
              </a:pathLst>
            </a:custGeom>
            <a:solidFill>
              <a:srgbClr val="FFFF96"/>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7" name="Freeform 36"/>
            <p:cNvSpPr>
              <a:spLocks/>
            </p:cNvSpPr>
            <p:nvPr/>
          </p:nvSpPr>
          <p:spPr bwMode="auto">
            <a:xfrm>
              <a:off x="1238251" y="3135313"/>
              <a:ext cx="25400" cy="25400"/>
            </a:xfrm>
            <a:custGeom>
              <a:avLst/>
              <a:gdLst>
                <a:gd name="T0" fmla="*/ 56 w 111"/>
                <a:gd name="T1" fmla="*/ 0 h 112"/>
                <a:gd name="T2" fmla="*/ 73 w 111"/>
                <a:gd name="T3" fmla="*/ 3 h 112"/>
                <a:gd name="T4" fmla="*/ 89 w 111"/>
                <a:gd name="T5" fmla="*/ 10 h 112"/>
                <a:gd name="T6" fmla="*/ 101 w 111"/>
                <a:gd name="T7" fmla="*/ 23 h 112"/>
                <a:gd name="T8" fmla="*/ 109 w 111"/>
                <a:gd name="T9" fmla="*/ 39 h 112"/>
                <a:gd name="T10" fmla="*/ 111 w 111"/>
                <a:gd name="T11" fmla="*/ 56 h 112"/>
                <a:gd name="T12" fmla="*/ 109 w 111"/>
                <a:gd name="T13" fmla="*/ 74 h 112"/>
                <a:gd name="T14" fmla="*/ 101 w 111"/>
                <a:gd name="T15" fmla="*/ 89 h 112"/>
                <a:gd name="T16" fmla="*/ 89 w 111"/>
                <a:gd name="T17" fmla="*/ 101 h 112"/>
                <a:gd name="T18" fmla="*/ 73 w 111"/>
                <a:gd name="T19" fmla="*/ 109 h 112"/>
                <a:gd name="T20" fmla="*/ 56 w 111"/>
                <a:gd name="T21" fmla="*/ 112 h 112"/>
                <a:gd name="T22" fmla="*/ 38 w 111"/>
                <a:gd name="T23" fmla="*/ 109 h 112"/>
                <a:gd name="T24" fmla="*/ 23 w 111"/>
                <a:gd name="T25" fmla="*/ 101 h 112"/>
                <a:gd name="T26" fmla="*/ 11 w 111"/>
                <a:gd name="T27" fmla="*/ 89 h 112"/>
                <a:gd name="T28" fmla="*/ 4 w 111"/>
                <a:gd name="T29" fmla="*/ 74 h 112"/>
                <a:gd name="T30" fmla="*/ 0 w 111"/>
                <a:gd name="T31" fmla="*/ 56 h 112"/>
                <a:gd name="T32" fmla="*/ 4 w 111"/>
                <a:gd name="T33" fmla="*/ 39 h 112"/>
                <a:gd name="T34" fmla="*/ 11 w 111"/>
                <a:gd name="T35" fmla="*/ 23 h 112"/>
                <a:gd name="T36" fmla="*/ 23 w 111"/>
                <a:gd name="T37" fmla="*/ 10 h 112"/>
                <a:gd name="T38" fmla="*/ 38 w 111"/>
                <a:gd name="T39" fmla="*/ 3 h 112"/>
                <a:gd name="T40" fmla="*/ 56 w 111"/>
                <a:gd name="T41"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1" h="112">
                  <a:moveTo>
                    <a:pt x="56" y="0"/>
                  </a:moveTo>
                  <a:lnTo>
                    <a:pt x="73" y="3"/>
                  </a:lnTo>
                  <a:lnTo>
                    <a:pt x="89" y="10"/>
                  </a:lnTo>
                  <a:lnTo>
                    <a:pt x="101" y="23"/>
                  </a:lnTo>
                  <a:lnTo>
                    <a:pt x="109" y="39"/>
                  </a:lnTo>
                  <a:lnTo>
                    <a:pt x="111" y="56"/>
                  </a:lnTo>
                  <a:lnTo>
                    <a:pt x="109" y="74"/>
                  </a:lnTo>
                  <a:lnTo>
                    <a:pt x="101" y="89"/>
                  </a:lnTo>
                  <a:lnTo>
                    <a:pt x="89" y="101"/>
                  </a:lnTo>
                  <a:lnTo>
                    <a:pt x="73" y="109"/>
                  </a:lnTo>
                  <a:lnTo>
                    <a:pt x="56" y="112"/>
                  </a:lnTo>
                  <a:lnTo>
                    <a:pt x="38" y="109"/>
                  </a:lnTo>
                  <a:lnTo>
                    <a:pt x="23" y="101"/>
                  </a:lnTo>
                  <a:lnTo>
                    <a:pt x="11" y="89"/>
                  </a:lnTo>
                  <a:lnTo>
                    <a:pt x="4" y="74"/>
                  </a:lnTo>
                  <a:lnTo>
                    <a:pt x="0" y="56"/>
                  </a:lnTo>
                  <a:lnTo>
                    <a:pt x="4" y="39"/>
                  </a:lnTo>
                  <a:lnTo>
                    <a:pt x="11" y="23"/>
                  </a:lnTo>
                  <a:lnTo>
                    <a:pt x="23" y="10"/>
                  </a:lnTo>
                  <a:lnTo>
                    <a:pt x="38" y="3"/>
                  </a:lnTo>
                  <a:lnTo>
                    <a:pt x="56" y="0"/>
                  </a:lnTo>
                  <a:close/>
                </a:path>
              </a:pathLst>
            </a:custGeom>
            <a:solidFill>
              <a:srgbClr val="288135"/>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8" name="Freeform 37"/>
            <p:cNvSpPr>
              <a:spLocks/>
            </p:cNvSpPr>
            <p:nvPr/>
          </p:nvSpPr>
          <p:spPr bwMode="auto">
            <a:xfrm>
              <a:off x="1343026" y="3001963"/>
              <a:ext cx="25400" cy="25400"/>
            </a:xfrm>
            <a:custGeom>
              <a:avLst/>
              <a:gdLst>
                <a:gd name="T0" fmla="*/ 56 w 112"/>
                <a:gd name="T1" fmla="*/ 0 h 111"/>
                <a:gd name="T2" fmla="*/ 74 w 112"/>
                <a:gd name="T3" fmla="*/ 3 h 111"/>
                <a:gd name="T4" fmla="*/ 89 w 112"/>
                <a:gd name="T5" fmla="*/ 10 h 111"/>
                <a:gd name="T6" fmla="*/ 101 w 112"/>
                <a:gd name="T7" fmla="*/ 23 h 111"/>
                <a:gd name="T8" fmla="*/ 109 w 112"/>
                <a:gd name="T9" fmla="*/ 38 h 111"/>
                <a:gd name="T10" fmla="*/ 112 w 112"/>
                <a:gd name="T11" fmla="*/ 56 h 111"/>
                <a:gd name="T12" fmla="*/ 109 w 112"/>
                <a:gd name="T13" fmla="*/ 73 h 111"/>
                <a:gd name="T14" fmla="*/ 101 w 112"/>
                <a:gd name="T15" fmla="*/ 88 h 111"/>
                <a:gd name="T16" fmla="*/ 89 w 112"/>
                <a:gd name="T17" fmla="*/ 101 h 111"/>
                <a:gd name="T18" fmla="*/ 74 w 112"/>
                <a:gd name="T19" fmla="*/ 108 h 111"/>
                <a:gd name="T20" fmla="*/ 56 w 112"/>
                <a:gd name="T21" fmla="*/ 111 h 111"/>
                <a:gd name="T22" fmla="*/ 39 w 112"/>
                <a:gd name="T23" fmla="*/ 108 h 111"/>
                <a:gd name="T24" fmla="*/ 23 w 112"/>
                <a:gd name="T25" fmla="*/ 101 h 111"/>
                <a:gd name="T26" fmla="*/ 12 w 112"/>
                <a:gd name="T27" fmla="*/ 88 h 111"/>
                <a:gd name="T28" fmla="*/ 3 w 112"/>
                <a:gd name="T29" fmla="*/ 73 h 111"/>
                <a:gd name="T30" fmla="*/ 0 w 112"/>
                <a:gd name="T31" fmla="*/ 56 h 111"/>
                <a:gd name="T32" fmla="*/ 3 w 112"/>
                <a:gd name="T33" fmla="*/ 38 h 111"/>
                <a:gd name="T34" fmla="*/ 12 w 112"/>
                <a:gd name="T35" fmla="*/ 23 h 111"/>
                <a:gd name="T36" fmla="*/ 23 w 112"/>
                <a:gd name="T37" fmla="*/ 10 h 111"/>
                <a:gd name="T38" fmla="*/ 39 w 112"/>
                <a:gd name="T39" fmla="*/ 3 h 111"/>
                <a:gd name="T40" fmla="*/ 56 w 112"/>
                <a:gd name="T41"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2" h="111">
                  <a:moveTo>
                    <a:pt x="56" y="0"/>
                  </a:moveTo>
                  <a:lnTo>
                    <a:pt x="74" y="3"/>
                  </a:lnTo>
                  <a:lnTo>
                    <a:pt x="89" y="10"/>
                  </a:lnTo>
                  <a:lnTo>
                    <a:pt x="101" y="23"/>
                  </a:lnTo>
                  <a:lnTo>
                    <a:pt x="109" y="38"/>
                  </a:lnTo>
                  <a:lnTo>
                    <a:pt x="112" y="56"/>
                  </a:lnTo>
                  <a:lnTo>
                    <a:pt x="109" y="73"/>
                  </a:lnTo>
                  <a:lnTo>
                    <a:pt x="101" y="88"/>
                  </a:lnTo>
                  <a:lnTo>
                    <a:pt x="89" y="101"/>
                  </a:lnTo>
                  <a:lnTo>
                    <a:pt x="74" y="108"/>
                  </a:lnTo>
                  <a:lnTo>
                    <a:pt x="56" y="111"/>
                  </a:lnTo>
                  <a:lnTo>
                    <a:pt x="39" y="108"/>
                  </a:lnTo>
                  <a:lnTo>
                    <a:pt x="23" y="101"/>
                  </a:lnTo>
                  <a:lnTo>
                    <a:pt x="12" y="88"/>
                  </a:lnTo>
                  <a:lnTo>
                    <a:pt x="3" y="73"/>
                  </a:lnTo>
                  <a:lnTo>
                    <a:pt x="0" y="56"/>
                  </a:lnTo>
                  <a:lnTo>
                    <a:pt x="3" y="38"/>
                  </a:lnTo>
                  <a:lnTo>
                    <a:pt x="12" y="23"/>
                  </a:lnTo>
                  <a:lnTo>
                    <a:pt x="23" y="10"/>
                  </a:lnTo>
                  <a:lnTo>
                    <a:pt x="39" y="3"/>
                  </a:lnTo>
                  <a:lnTo>
                    <a:pt x="56" y="0"/>
                  </a:lnTo>
                  <a:close/>
                </a:path>
              </a:pathLst>
            </a:custGeom>
            <a:solidFill>
              <a:srgbClr val="007AC2"/>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grpSp>
      <p:grpSp>
        <p:nvGrpSpPr>
          <p:cNvPr id="39" name="Group 38"/>
          <p:cNvGrpSpPr>
            <a:grpSpLocks noChangeAspect="1"/>
          </p:cNvGrpSpPr>
          <p:nvPr/>
        </p:nvGrpSpPr>
        <p:grpSpPr>
          <a:xfrm>
            <a:off x="7972140" y="2924515"/>
            <a:ext cx="860992" cy="739260"/>
            <a:chOff x="2520891" y="838548"/>
            <a:chExt cx="6677369" cy="5729104"/>
          </a:xfrm>
        </p:grpSpPr>
        <p:sp>
          <p:nvSpPr>
            <p:cNvPr id="40" name="Freeform 39"/>
            <p:cNvSpPr>
              <a:spLocks/>
            </p:cNvSpPr>
            <p:nvPr/>
          </p:nvSpPr>
          <p:spPr bwMode="white">
            <a:xfrm>
              <a:off x="2520891" y="838548"/>
              <a:ext cx="6677369" cy="5729104"/>
            </a:xfrm>
            <a:custGeom>
              <a:avLst/>
              <a:gdLst>
                <a:gd name="T0" fmla="*/ 225 w 2362"/>
                <a:gd name="T1" fmla="*/ 0 h 2024"/>
                <a:gd name="T2" fmla="*/ 2137 w 2362"/>
                <a:gd name="T3" fmla="*/ 0 h 2024"/>
                <a:gd name="T4" fmla="*/ 2173 w 2362"/>
                <a:gd name="T5" fmla="*/ 3 h 2024"/>
                <a:gd name="T6" fmla="*/ 2208 w 2362"/>
                <a:gd name="T7" fmla="*/ 12 h 2024"/>
                <a:gd name="T8" fmla="*/ 2241 w 2362"/>
                <a:gd name="T9" fmla="*/ 25 h 2024"/>
                <a:gd name="T10" fmla="*/ 2269 w 2362"/>
                <a:gd name="T11" fmla="*/ 43 h 2024"/>
                <a:gd name="T12" fmla="*/ 2295 w 2362"/>
                <a:gd name="T13" fmla="*/ 65 h 2024"/>
                <a:gd name="T14" fmla="*/ 2319 w 2362"/>
                <a:gd name="T15" fmla="*/ 92 h 2024"/>
                <a:gd name="T16" fmla="*/ 2337 w 2362"/>
                <a:gd name="T17" fmla="*/ 121 h 2024"/>
                <a:gd name="T18" fmla="*/ 2350 w 2362"/>
                <a:gd name="T19" fmla="*/ 154 h 2024"/>
                <a:gd name="T20" fmla="*/ 2359 w 2362"/>
                <a:gd name="T21" fmla="*/ 188 h 2024"/>
                <a:gd name="T22" fmla="*/ 2362 w 2362"/>
                <a:gd name="T23" fmla="*/ 225 h 2024"/>
                <a:gd name="T24" fmla="*/ 2362 w 2362"/>
                <a:gd name="T25" fmla="*/ 1799 h 2024"/>
                <a:gd name="T26" fmla="*/ 2359 w 2362"/>
                <a:gd name="T27" fmla="*/ 1836 h 2024"/>
                <a:gd name="T28" fmla="*/ 2350 w 2362"/>
                <a:gd name="T29" fmla="*/ 1870 h 2024"/>
                <a:gd name="T30" fmla="*/ 2337 w 2362"/>
                <a:gd name="T31" fmla="*/ 1903 h 2024"/>
                <a:gd name="T32" fmla="*/ 2319 w 2362"/>
                <a:gd name="T33" fmla="*/ 1932 h 2024"/>
                <a:gd name="T34" fmla="*/ 2295 w 2362"/>
                <a:gd name="T35" fmla="*/ 1959 h 2024"/>
                <a:gd name="T36" fmla="*/ 2269 w 2362"/>
                <a:gd name="T37" fmla="*/ 1981 h 2024"/>
                <a:gd name="T38" fmla="*/ 2241 w 2362"/>
                <a:gd name="T39" fmla="*/ 1999 h 2024"/>
                <a:gd name="T40" fmla="*/ 2208 w 2362"/>
                <a:gd name="T41" fmla="*/ 2012 h 2024"/>
                <a:gd name="T42" fmla="*/ 2173 w 2362"/>
                <a:gd name="T43" fmla="*/ 2021 h 2024"/>
                <a:gd name="T44" fmla="*/ 2137 w 2362"/>
                <a:gd name="T45" fmla="*/ 2024 h 2024"/>
                <a:gd name="T46" fmla="*/ 225 w 2362"/>
                <a:gd name="T47" fmla="*/ 2024 h 2024"/>
                <a:gd name="T48" fmla="*/ 189 w 2362"/>
                <a:gd name="T49" fmla="*/ 2021 h 2024"/>
                <a:gd name="T50" fmla="*/ 154 w 2362"/>
                <a:gd name="T51" fmla="*/ 2012 h 2024"/>
                <a:gd name="T52" fmla="*/ 121 w 2362"/>
                <a:gd name="T53" fmla="*/ 1999 h 2024"/>
                <a:gd name="T54" fmla="*/ 93 w 2362"/>
                <a:gd name="T55" fmla="*/ 1981 h 2024"/>
                <a:gd name="T56" fmla="*/ 67 w 2362"/>
                <a:gd name="T57" fmla="*/ 1959 h 2024"/>
                <a:gd name="T58" fmla="*/ 43 w 2362"/>
                <a:gd name="T59" fmla="*/ 1932 h 2024"/>
                <a:gd name="T60" fmla="*/ 25 w 2362"/>
                <a:gd name="T61" fmla="*/ 1903 h 2024"/>
                <a:gd name="T62" fmla="*/ 12 w 2362"/>
                <a:gd name="T63" fmla="*/ 1870 h 2024"/>
                <a:gd name="T64" fmla="*/ 3 w 2362"/>
                <a:gd name="T65" fmla="*/ 1836 h 2024"/>
                <a:gd name="T66" fmla="*/ 0 w 2362"/>
                <a:gd name="T67" fmla="*/ 1799 h 2024"/>
                <a:gd name="T68" fmla="*/ 0 w 2362"/>
                <a:gd name="T69" fmla="*/ 225 h 2024"/>
                <a:gd name="T70" fmla="*/ 3 w 2362"/>
                <a:gd name="T71" fmla="*/ 188 h 2024"/>
                <a:gd name="T72" fmla="*/ 12 w 2362"/>
                <a:gd name="T73" fmla="*/ 154 h 2024"/>
                <a:gd name="T74" fmla="*/ 25 w 2362"/>
                <a:gd name="T75" fmla="*/ 121 h 2024"/>
                <a:gd name="T76" fmla="*/ 43 w 2362"/>
                <a:gd name="T77" fmla="*/ 92 h 2024"/>
                <a:gd name="T78" fmla="*/ 67 w 2362"/>
                <a:gd name="T79" fmla="*/ 65 h 2024"/>
                <a:gd name="T80" fmla="*/ 93 w 2362"/>
                <a:gd name="T81" fmla="*/ 43 h 2024"/>
                <a:gd name="T82" fmla="*/ 121 w 2362"/>
                <a:gd name="T83" fmla="*/ 25 h 2024"/>
                <a:gd name="T84" fmla="*/ 154 w 2362"/>
                <a:gd name="T85" fmla="*/ 12 h 2024"/>
                <a:gd name="T86" fmla="*/ 189 w 2362"/>
                <a:gd name="T87" fmla="*/ 3 h 2024"/>
                <a:gd name="T88" fmla="*/ 225 w 2362"/>
                <a:gd name="T89" fmla="*/ 0 h 20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362" h="2024">
                  <a:moveTo>
                    <a:pt x="225" y="0"/>
                  </a:moveTo>
                  <a:lnTo>
                    <a:pt x="2137" y="0"/>
                  </a:lnTo>
                  <a:lnTo>
                    <a:pt x="2173" y="3"/>
                  </a:lnTo>
                  <a:lnTo>
                    <a:pt x="2208" y="12"/>
                  </a:lnTo>
                  <a:lnTo>
                    <a:pt x="2241" y="25"/>
                  </a:lnTo>
                  <a:lnTo>
                    <a:pt x="2269" y="43"/>
                  </a:lnTo>
                  <a:lnTo>
                    <a:pt x="2295" y="65"/>
                  </a:lnTo>
                  <a:lnTo>
                    <a:pt x="2319" y="92"/>
                  </a:lnTo>
                  <a:lnTo>
                    <a:pt x="2337" y="121"/>
                  </a:lnTo>
                  <a:lnTo>
                    <a:pt x="2350" y="154"/>
                  </a:lnTo>
                  <a:lnTo>
                    <a:pt x="2359" y="188"/>
                  </a:lnTo>
                  <a:lnTo>
                    <a:pt x="2362" y="225"/>
                  </a:lnTo>
                  <a:lnTo>
                    <a:pt x="2362" y="1799"/>
                  </a:lnTo>
                  <a:lnTo>
                    <a:pt x="2359" y="1836"/>
                  </a:lnTo>
                  <a:lnTo>
                    <a:pt x="2350" y="1870"/>
                  </a:lnTo>
                  <a:lnTo>
                    <a:pt x="2337" y="1903"/>
                  </a:lnTo>
                  <a:lnTo>
                    <a:pt x="2319" y="1932"/>
                  </a:lnTo>
                  <a:lnTo>
                    <a:pt x="2295" y="1959"/>
                  </a:lnTo>
                  <a:lnTo>
                    <a:pt x="2269" y="1981"/>
                  </a:lnTo>
                  <a:lnTo>
                    <a:pt x="2241" y="1999"/>
                  </a:lnTo>
                  <a:lnTo>
                    <a:pt x="2208" y="2012"/>
                  </a:lnTo>
                  <a:lnTo>
                    <a:pt x="2173" y="2021"/>
                  </a:lnTo>
                  <a:lnTo>
                    <a:pt x="2137" y="2024"/>
                  </a:lnTo>
                  <a:lnTo>
                    <a:pt x="225" y="2024"/>
                  </a:lnTo>
                  <a:lnTo>
                    <a:pt x="189" y="2021"/>
                  </a:lnTo>
                  <a:lnTo>
                    <a:pt x="154" y="2012"/>
                  </a:lnTo>
                  <a:lnTo>
                    <a:pt x="121" y="1999"/>
                  </a:lnTo>
                  <a:lnTo>
                    <a:pt x="93" y="1981"/>
                  </a:lnTo>
                  <a:lnTo>
                    <a:pt x="67" y="1959"/>
                  </a:lnTo>
                  <a:lnTo>
                    <a:pt x="43" y="1932"/>
                  </a:lnTo>
                  <a:lnTo>
                    <a:pt x="25" y="1903"/>
                  </a:lnTo>
                  <a:lnTo>
                    <a:pt x="12" y="1870"/>
                  </a:lnTo>
                  <a:lnTo>
                    <a:pt x="3" y="1836"/>
                  </a:lnTo>
                  <a:lnTo>
                    <a:pt x="0" y="1799"/>
                  </a:lnTo>
                  <a:lnTo>
                    <a:pt x="0" y="225"/>
                  </a:lnTo>
                  <a:lnTo>
                    <a:pt x="3" y="188"/>
                  </a:lnTo>
                  <a:lnTo>
                    <a:pt x="12" y="154"/>
                  </a:lnTo>
                  <a:lnTo>
                    <a:pt x="25" y="121"/>
                  </a:lnTo>
                  <a:lnTo>
                    <a:pt x="43" y="92"/>
                  </a:lnTo>
                  <a:lnTo>
                    <a:pt x="67" y="65"/>
                  </a:lnTo>
                  <a:lnTo>
                    <a:pt x="93" y="43"/>
                  </a:lnTo>
                  <a:lnTo>
                    <a:pt x="121" y="25"/>
                  </a:lnTo>
                  <a:lnTo>
                    <a:pt x="154" y="12"/>
                  </a:lnTo>
                  <a:lnTo>
                    <a:pt x="189" y="3"/>
                  </a:lnTo>
                  <a:lnTo>
                    <a:pt x="225" y="0"/>
                  </a:lnTo>
                  <a:close/>
                </a:path>
              </a:pathLst>
            </a:custGeom>
            <a:no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41" name="Freeform 40"/>
            <p:cNvSpPr>
              <a:spLocks noEditPoints="1"/>
            </p:cNvSpPr>
            <p:nvPr/>
          </p:nvSpPr>
          <p:spPr bwMode="auto">
            <a:xfrm>
              <a:off x="2836979" y="1154636"/>
              <a:ext cx="6045192" cy="5096927"/>
            </a:xfrm>
            <a:custGeom>
              <a:avLst/>
              <a:gdLst>
                <a:gd name="T0" fmla="*/ 1327 w 2136"/>
                <a:gd name="T1" fmla="*/ 1521 h 1800"/>
                <a:gd name="T2" fmla="*/ 1290 w 2136"/>
                <a:gd name="T3" fmla="*/ 1543 h 1800"/>
                <a:gd name="T4" fmla="*/ 1268 w 2136"/>
                <a:gd name="T5" fmla="*/ 1580 h 1800"/>
                <a:gd name="T6" fmla="*/ 1268 w 2136"/>
                <a:gd name="T7" fmla="*/ 1626 h 1800"/>
                <a:gd name="T8" fmla="*/ 1290 w 2136"/>
                <a:gd name="T9" fmla="*/ 1663 h 1800"/>
                <a:gd name="T10" fmla="*/ 1327 w 2136"/>
                <a:gd name="T11" fmla="*/ 1684 h 1800"/>
                <a:gd name="T12" fmla="*/ 1371 w 2136"/>
                <a:gd name="T13" fmla="*/ 1684 h 1800"/>
                <a:gd name="T14" fmla="*/ 1409 w 2136"/>
                <a:gd name="T15" fmla="*/ 1663 h 1800"/>
                <a:gd name="T16" fmla="*/ 1430 w 2136"/>
                <a:gd name="T17" fmla="*/ 1626 h 1800"/>
                <a:gd name="T18" fmla="*/ 1430 w 2136"/>
                <a:gd name="T19" fmla="*/ 1580 h 1800"/>
                <a:gd name="T20" fmla="*/ 1409 w 2136"/>
                <a:gd name="T21" fmla="*/ 1543 h 1800"/>
                <a:gd name="T22" fmla="*/ 1371 w 2136"/>
                <a:gd name="T23" fmla="*/ 1521 h 1800"/>
                <a:gd name="T24" fmla="*/ 1068 w 2136"/>
                <a:gd name="T25" fmla="*/ 1518 h 1800"/>
                <a:gd name="T26" fmla="*/ 1026 w 2136"/>
                <a:gd name="T27" fmla="*/ 1530 h 1800"/>
                <a:gd name="T28" fmla="*/ 995 w 2136"/>
                <a:gd name="T29" fmla="*/ 1560 h 1800"/>
                <a:gd name="T30" fmla="*/ 983 w 2136"/>
                <a:gd name="T31" fmla="*/ 1602 h 1800"/>
                <a:gd name="T32" fmla="*/ 995 w 2136"/>
                <a:gd name="T33" fmla="*/ 1646 h 1800"/>
                <a:gd name="T34" fmla="*/ 1026 w 2136"/>
                <a:gd name="T35" fmla="*/ 1675 h 1800"/>
                <a:gd name="T36" fmla="*/ 1068 w 2136"/>
                <a:gd name="T37" fmla="*/ 1687 h 1800"/>
                <a:gd name="T38" fmla="*/ 1110 w 2136"/>
                <a:gd name="T39" fmla="*/ 1675 h 1800"/>
                <a:gd name="T40" fmla="*/ 1141 w 2136"/>
                <a:gd name="T41" fmla="*/ 1646 h 1800"/>
                <a:gd name="T42" fmla="*/ 1153 w 2136"/>
                <a:gd name="T43" fmla="*/ 1602 h 1800"/>
                <a:gd name="T44" fmla="*/ 1141 w 2136"/>
                <a:gd name="T45" fmla="*/ 1560 h 1800"/>
                <a:gd name="T46" fmla="*/ 1110 w 2136"/>
                <a:gd name="T47" fmla="*/ 1530 h 1800"/>
                <a:gd name="T48" fmla="*/ 1068 w 2136"/>
                <a:gd name="T49" fmla="*/ 1518 h 1800"/>
                <a:gd name="T50" fmla="*/ 765 w 2136"/>
                <a:gd name="T51" fmla="*/ 1521 h 1800"/>
                <a:gd name="T52" fmla="*/ 727 w 2136"/>
                <a:gd name="T53" fmla="*/ 1543 h 1800"/>
                <a:gd name="T54" fmla="*/ 706 w 2136"/>
                <a:gd name="T55" fmla="*/ 1580 h 1800"/>
                <a:gd name="T56" fmla="*/ 706 w 2136"/>
                <a:gd name="T57" fmla="*/ 1626 h 1800"/>
                <a:gd name="T58" fmla="*/ 727 w 2136"/>
                <a:gd name="T59" fmla="*/ 1663 h 1800"/>
                <a:gd name="T60" fmla="*/ 765 w 2136"/>
                <a:gd name="T61" fmla="*/ 1684 h 1800"/>
                <a:gd name="T62" fmla="*/ 809 w 2136"/>
                <a:gd name="T63" fmla="*/ 1684 h 1800"/>
                <a:gd name="T64" fmla="*/ 846 w 2136"/>
                <a:gd name="T65" fmla="*/ 1663 h 1800"/>
                <a:gd name="T66" fmla="*/ 868 w 2136"/>
                <a:gd name="T67" fmla="*/ 1626 h 1800"/>
                <a:gd name="T68" fmla="*/ 868 w 2136"/>
                <a:gd name="T69" fmla="*/ 1580 h 1800"/>
                <a:gd name="T70" fmla="*/ 846 w 2136"/>
                <a:gd name="T71" fmla="*/ 1543 h 1800"/>
                <a:gd name="T72" fmla="*/ 809 w 2136"/>
                <a:gd name="T73" fmla="*/ 1521 h 1800"/>
                <a:gd name="T74" fmla="*/ 168 w 2136"/>
                <a:gd name="T75" fmla="*/ 225 h 1800"/>
                <a:gd name="T76" fmla="*/ 1968 w 2136"/>
                <a:gd name="T77" fmla="*/ 1406 h 1800"/>
                <a:gd name="T78" fmla="*/ 168 w 2136"/>
                <a:gd name="T79" fmla="*/ 225 h 1800"/>
                <a:gd name="T80" fmla="*/ 2024 w 2136"/>
                <a:gd name="T81" fmla="*/ 0 h 1800"/>
                <a:gd name="T82" fmla="*/ 2074 w 2136"/>
                <a:gd name="T83" fmla="*/ 12 h 1800"/>
                <a:gd name="T84" fmla="*/ 2112 w 2136"/>
                <a:gd name="T85" fmla="*/ 42 h 1800"/>
                <a:gd name="T86" fmla="*/ 2133 w 2136"/>
                <a:gd name="T87" fmla="*/ 87 h 1800"/>
                <a:gd name="T88" fmla="*/ 2136 w 2136"/>
                <a:gd name="T89" fmla="*/ 1687 h 1800"/>
                <a:gd name="T90" fmla="*/ 2124 w 2136"/>
                <a:gd name="T91" fmla="*/ 1737 h 1800"/>
                <a:gd name="T92" fmla="*/ 2094 w 2136"/>
                <a:gd name="T93" fmla="*/ 1775 h 1800"/>
                <a:gd name="T94" fmla="*/ 2049 w 2136"/>
                <a:gd name="T95" fmla="*/ 1797 h 1800"/>
                <a:gd name="T96" fmla="*/ 112 w 2136"/>
                <a:gd name="T97" fmla="*/ 1800 h 1800"/>
                <a:gd name="T98" fmla="*/ 62 w 2136"/>
                <a:gd name="T99" fmla="*/ 1788 h 1800"/>
                <a:gd name="T100" fmla="*/ 24 w 2136"/>
                <a:gd name="T101" fmla="*/ 1758 h 1800"/>
                <a:gd name="T102" fmla="*/ 3 w 2136"/>
                <a:gd name="T103" fmla="*/ 1713 h 1800"/>
                <a:gd name="T104" fmla="*/ 0 w 2136"/>
                <a:gd name="T105" fmla="*/ 113 h 1800"/>
                <a:gd name="T106" fmla="*/ 12 w 2136"/>
                <a:gd name="T107" fmla="*/ 63 h 1800"/>
                <a:gd name="T108" fmla="*/ 42 w 2136"/>
                <a:gd name="T109" fmla="*/ 25 h 1800"/>
                <a:gd name="T110" fmla="*/ 87 w 2136"/>
                <a:gd name="T111" fmla="*/ 3 h 1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136" h="1800">
                  <a:moveTo>
                    <a:pt x="1349" y="1518"/>
                  </a:moveTo>
                  <a:lnTo>
                    <a:pt x="1327" y="1521"/>
                  </a:lnTo>
                  <a:lnTo>
                    <a:pt x="1307" y="1530"/>
                  </a:lnTo>
                  <a:lnTo>
                    <a:pt x="1290" y="1543"/>
                  </a:lnTo>
                  <a:lnTo>
                    <a:pt x="1276" y="1560"/>
                  </a:lnTo>
                  <a:lnTo>
                    <a:pt x="1268" y="1580"/>
                  </a:lnTo>
                  <a:lnTo>
                    <a:pt x="1264" y="1602"/>
                  </a:lnTo>
                  <a:lnTo>
                    <a:pt x="1268" y="1626"/>
                  </a:lnTo>
                  <a:lnTo>
                    <a:pt x="1276" y="1646"/>
                  </a:lnTo>
                  <a:lnTo>
                    <a:pt x="1290" y="1663"/>
                  </a:lnTo>
                  <a:lnTo>
                    <a:pt x="1307" y="1675"/>
                  </a:lnTo>
                  <a:lnTo>
                    <a:pt x="1327" y="1684"/>
                  </a:lnTo>
                  <a:lnTo>
                    <a:pt x="1349" y="1687"/>
                  </a:lnTo>
                  <a:lnTo>
                    <a:pt x="1371" y="1684"/>
                  </a:lnTo>
                  <a:lnTo>
                    <a:pt x="1391" y="1675"/>
                  </a:lnTo>
                  <a:lnTo>
                    <a:pt x="1409" y="1663"/>
                  </a:lnTo>
                  <a:lnTo>
                    <a:pt x="1422" y="1646"/>
                  </a:lnTo>
                  <a:lnTo>
                    <a:pt x="1430" y="1626"/>
                  </a:lnTo>
                  <a:lnTo>
                    <a:pt x="1434" y="1602"/>
                  </a:lnTo>
                  <a:lnTo>
                    <a:pt x="1430" y="1580"/>
                  </a:lnTo>
                  <a:lnTo>
                    <a:pt x="1422" y="1560"/>
                  </a:lnTo>
                  <a:lnTo>
                    <a:pt x="1409" y="1543"/>
                  </a:lnTo>
                  <a:lnTo>
                    <a:pt x="1391" y="1530"/>
                  </a:lnTo>
                  <a:lnTo>
                    <a:pt x="1371" y="1521"/>
                  </a:lnTo>
                  <a:lnTo>
                    <a:pt x="1349" y="1518"/>
                  </a:lnTo>
                  <a:close/>
                  <a:moveTo>
                    <a:pt x="1068" y="1518"/>
                  </a:moveTo>
                  <a:lnTo>
                    <a:pt x="1046" y="1521"/>
                  </a:lnTo>
                  <a:lnTo>
                    <a:pt x="1026" y="1530"/>
                  </a:lnTo>
                  <a:lnTo>
                    <a:pt x="1009" y="1543"/>
                  </a:lnTo>
                  <a:lnTo>
                    <a:pt x="995" y="1560"/>
                  </a:lnTo>
                  <a:lnTo>
                    <a:pt x="987" y="1580"/>
                  </a:lnTo>
                  <a:lnTo>
                    <a:pt x="983" y="1602"/>
                  </a:lnTo>
                  <a:lnTo>
                    <a:pt x="987" y="1626"/>
                  </a:lnTo>
                  <a:lnTo>
                    <a:pt x="995" y="1646"/>
                  </a:lnTo>
                  <a:lnTo>
                    <a:pt x="1009" y="1663"/>
                  </a:lnTo>
                  <a:lnTo>
                    <a:pt x="1026" y="1675"/>
                  </a:lnTo>
                  <a:lnTo>
                    <a:pt x="1046" y="1684"/>
                  </a:lnTo>
                  <a:lnTo>
                    <a:pt x="1068" y="1687"/>
                  </a:lnTo>
                  <a:lnTo>
                    <a:pt x="1090" y="1684"/>
                  </a:lnTo>
                  <a:lnTo>
                    <a:pt x="1110" y="1675"/>
                  </a:lnTo>
                  <a:lnTo>
                    <a:pt x="1127" y="1663"/>
                  </a:lnTo>
                  <a:lnTo>
                    <a:pt x="1141" y="1646"/>
                  </a:lnTo>
                  <a:lnTo>
                    <a:pt x="1149" y="1626"/>
                  </a:lnTo>
                  <a:lnTo>
                    <a:pt x="1153" y="1602"/>
                  </a:lnTo>
                  <a:lnTo>
                    <a:pt x="1149" y="1580"/>
                  </a:lnTo>
                  <a:lnTo>
                    <a:pt x="1141" y="1560"/>
                  </a:lnTo>
                  <a:lnTo>
                    <a:pt x="1127" y="1543"/>
                  </a:lnTo>
                  <a:lnTo>
                    <a:pt x="1110" y="1530"/>
                  </a:lnTo>
                  <a:lnTo>
                    <a:pt x="1090" y="1521"/>
                  </a:lnTo>
                  <a:lnTo>
                    <a:pt x="1068" y="1518"/>
                  </a:lnTo>
                  <a:close/>
                  <a:moveTo>
                    <a:pt x="787" y="1518"/>
                  </a:moveTo>
                  <a:lnTo>
                    <a:pt x="765" y="1521"/>
                  </a:lnTo>
                  <a:lnTo>
                    <a:pt x="745" y="1530"/>
                  </a:lnTo>
                  <a:lnTo>
                    <a:pt x="727" y="1543"/>
                  </a:lnTo>
                  <a:lnTo>
                    <a:pt x="714" y="1560"/>
                  </a:lnTo>
                  <a:lnTo>
                    <a:pt x="706" y="1580"/>
                  </a:lnTo>
                  <a:lnTo>
                    <a:pt x="702" y="1602"/>
                  </a:lnTo>
                  <a:lnTo>
                    <a:pt x="706" y="1626"/>
                  </a:lnTo>
                  <a:lnTo>
                    <a:pt x="714" y="1646"/>
                  </a:lnTo>
                  <a:lnTo>
                    <a:pt x="727" y="1663"/>
                  </a:lnTo>
                  <a:lnTo>
                    <a:pt x="745" y="1675"/>
                  </a:lnTo>
                  <a:lnTo>
                    <a:pt x="765" y="1684"/>
                  </a:lnTo>
                  <a:lnTo>
                    <a:pt x="787" y="1687"/>
                  </a:lnTo>
                  <a:lnTo>
                    <a:pt x="809" y="1684"/>
                  </a:lnTo>
                  <a:lnTo>
                    <a:pt x="829" y="1675"/>
                  </a:lnTo>
                  <a:lnTo>
                    <a:pt x="846" y="1663"/>
                  </a:lnTo>
                  <a:lnTo>
                    <a:pt x="860" y="1646"/>
                  </a:lnTo>
                  <a:lnTo>
                    <a:pt x="868" y="1626"/>
                  </a:lnTo>
                  <a:lnTo>
                    <a:pt x="872" y="1602"/>
                  </a:lnTo>
                  <a:lnTo>
                    <a:pt x="868" y="1580"/>
                  </a:lnTo>
                  <a:lnTo>
                    <a:pt x="860" y="1560"/>
                  </a:lnTo>
                  <a:lnTo>
                    <a:pt x="846" y="1543"/>
                  </a:lnTo>
                  <a:lnTo>
                    <a:pt x="829" y="1530"/>
                  </a:lnTo>
                  <a:lnTo>
                    <a:pt x="809" y="1521"/>
                  </a:lnTo>
                  <a:lnTo>
                    <a:pt x="787" y="1518"/>
                  </a:lnTo>
                  <a:close/>
                  <a:moveTo>
                    <a:pt x="168" y="225"/>
                  </a:moveTo>
                  <a:lnTo>
                    <a:pt x="168" y="1406"/>
                  </a:lnTo>
                  <a:lnTo>
                    <a:pt x="1968" y="1406"/>
                  </a:lnTo>
                  <a:lnTo>
                    <a:pt x="1968" y="225"/>
                  </a:lnTo>
                  <a:lnTo>
                    <a:pt x="168" y="225"/>
                  </a:lnTo>
                  <a:close/>
                  <a:moveTo>
                    <a:pt x="112" y="0"/>
                  </a:moveTo>
                  <a:lnTo>
                    <a:pt x="2024" y="0"/>
                  </a:lnTo>
                  <a:lnTo>
                    <a:pt x="2049" y="3"/>
                  </a:lnTo>
                  <a:lnTo>
                    <a:pt x="2074" y="12"/>
                  </a:lnTo>
                  <a:lnTo>
                    <a:pt x="2094" y="25"/>
                  </a:lnTo>
                  <a:lnTo>
                    <a:pt x="2112" y="42"/>
                  </a:lnTo>
                  <a:lnTo>
                    <a:pt x="2124" y="63"/>
                  </a:lnTo>
                  <a:lnTo>
                    <a:pt x="2133" y="87"/>
                  </a:lnTo>
                  <a:lnTo>
                    <a:pt x="2136" y="113"/>
                  </a:lnTo>
                  <a:lnTo>
                    <a:pt x="2136" y="1687"/>
                  </a:lnTo>
                  <a:lnTo>
                    <a:pt x="2133" y="1713"/>
                  </a:lnTo>
                  <a:lnTo>
                    <a:pt x="2124" y="1737"/>
                  </a:lnTo>
                  <a:lnTo>
                    <a:pt x="2112" y="1758"/>
                  </a:lnTo>
                  <a:lnTo>
                    <a:pt x="2094" y="1775"/>
                  </a:lnTo>
                  <a:lnTo>
                    <a:pt x="2074" y="1788"/>
                  </a:lnTo>
                  <a:lnTo>
                    <a:pt x="2049" y="1797"/>
                  </a:lnTo>
                  <a:lnTo>
                    <a:pt x="2024" y="1800"/>
                  </a:lnTo>
                  <a:lnTo>
                    <a:pt x="112" y="1800"/>
                  </a:lnTo>
                  <a:lnTo>
                    <a:pt x="87" y="1797"/>
                  </a:lnTo>
                  <a:lnTo>
                    <a:pt x="62" y="1788"/>
                  </a:lnTo>
                  <a:lnTo>
                    <a:pt x="42" y="1775"/>
                  </a:lnTo>
                  <a:lnTo>
                    <a:pt x="24" y="1758"/>
                  </a:lnTo>
                  <a:lnTo>
                    <a:pt x="12" y="1737"/>
                  </a:lnTo>
                  <a:lnTo>
                    <a:pt x="3" y="1713"/>
                  </a:lnTo>
                  <a:lnTo>
                    <a:pt x="0" y="1687"/>
                  </a:lnTo>
                  <a:lnTo>
                    <a:pt x="0" y="113"/>
                  </a:lnTo>
                  <a:lnTo>
                    <a:pt x="3" y="87"/>
                  </a:lnTo>
                  <a:lnTo>
                    <a:pt x="12" y="63"/>
                  </a:lnTo>
                  <a:lnTo>
                    <a:pt x="24" y="42"/>
                  </a:lnTo>
                  <a:lnTo>
                    <a:pt x="42" y="25"/>
                  </a:lnTo>
                  <a:lnTo>
                    <a:pt x="62" y="12"/>
                  </a:lnTo>
                  <a:lnTo>
                    <a:pt x="87" y="3"/>
                  </a:lnTo>
                  <a:lnTo>
                    <a:pt x="112"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42" name="Rectangle 41"/>
            <p:cNvSpPr>
              <a:spLocks noChangeArrowheads="1"/>
            </p:cNvSpPr>
            <p:nvPr/>
          </p:nvSpPr>
          <p:spPr bwMode="auto">
            <a:xfrm>
              <a:off x="4384059" y="2122664"/>
              <a:ext cx="737097" cy="671688"/>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43" name="Rectangle 42"/>
            <p:cNvSpPr>
              <a:spLocks noChangeArrowheads="1"/>
            </p:cNvSpPr>
            <p:nvPr/>
          </p:nvSpPr>
          <p:spPr bwMode="auto">
            <a:xfrm>
              <a:off x="5121158" y="2122664"/>
              <a:ext cx="737097" cy="67168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44" name="Rectangle 43"/>
            <p:cNvSpPr>
              <a:spLocks noChangeArrowheads="1"/>
            </p:cNvSpPr>
            <p:nvPr/>
          </p:nvSpPr>
          <p:spPr bwMode="auto">
            <a:xfrm>
              <a:off x="5858256" y="2122664"/>
              <a:ext cx="737097" cy="671688"/>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45" name="Rectangle 44"/>
            <p:cNvSpPr>
              <a:spLocks noChangeArrowheads="1"/>
            </p:cNvSpPr>
            <p:nvPr/>
          </p:nvSpPr>
          <p:spPr bwMode="auto">
            <a:xfrm>
              <a:off x="6595353" y="2122664"/>
              <a:ext cx="737097" cy="671688"/>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46" name="Rectangle 45"/>
            <p:cNvSpPr>
              <a:spLocks noChangeArrowheads="1"/>
            </p:cNvSpPr>
            <p:nvPr/>
          </p:nvSpPr>
          <p:spPr bwMode="auto">
            <a:xfrm>
              <a:off x="7332451" y="2122664"/>
              <a:ext cx="737097" cy="67168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47" name="Rectangle 46"/>
            <p:cNvSpPr>
              <a:spLocks noChangeArrowheads="1"/>
            </p:cNvSpPr>
            <p:nvPr/>
          </p:nvSpPr>
          <p:spPr bwMode="auto">
            <a:xfrm>
              <a:off x="4384059" y="2794352"/>
              <a:ext cx="737097" cy="671688"/>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48" name="Rectangle 47"/>
            <p:cNvSpPr>
              <a:spLocks noChangeArrowheads="1"/>
            </p:cNvSpPr>
            <p:nvPr/>
          </p:nvSpPr>
          <p:spPr bwMode="auto">
            <a:xfrm>
              <a:off x="5121158" y="2794352"/>
              <a:ext cx="737097" cy="67168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49" name="Rectangle 48"/>
            <p:cNvSpPr>
              <a:spLocks noChangeArrowheads="1"/>
            </p:cNvSpPr>
            <p:nvPr/>
          </p:nvSpPr>
          <p:spPr bwMode="auto">
            <a:xfrm>
              <a:off x="5858256" y="2794352"/>
              <a:ext cx="737097" cy="671688"/>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50" name="Rectangle 49"/>
            <p:cNvSpPr>
              <a:spLocks noChangeArrowheads="1"/>
            </p:cNvSpPr>
            <p:nvPr/>
          </p:nvSpPr>
          <p:spPr bwMode="auto">
            <a:xfrm>
              <a:off x="6595353" y="2794352"/>
              <a:ext cx="737097" cy="671688"/>
            </a:xfrm>
            <a:prstGeom prst="rect">
              <a:avLst/>
            </a:prstGeom>
            <a:solidFill>
              <a:srgbClr val="94E6F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51" name="Rectangle 50"/>
            <p:cNvSpPr>
              <a:spLocks noChangeArrowheads="1"/>
            </p:cNvSpPr>
            <p:nvPr/>
          </p:nvSpPr>
          <p:spPr bwMode="auto">
            <a:xfrm>
              <a:off x="7332451" y="2794352"/>
              <a:ext cx="737097" cy="671688"/>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52" name="Rectangle 51"/>
            <p:cNvSpPr>
              <a:spLocks noChangeArrowheads="1"/>
            </p:cNvSpPr>
            <p:nvPr/>
          </p:nvSpPr>
          <p:spPr bwMode="auto">
            <a:xfrm>
              <a:off x="4384059" y="3466040"/>
              <a:ext cx="737097" cy="67168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53" name="Rectangle 52"/>
            <p:cNvSpPr>
              <a:spLocks noChangeArrowheads="1"/>
            </p:cNvSpPr>
            <p:nvPr/>
          </p:nvSpPr>
          <p:spPr bwMode="auto">
            <a:xfrm>
              <a:off x="3646962" y="2794352"/>
              <a:ext cx="737097" cy="671688"/>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54" name="Rectangle 53"/>
            <p:cNvSpPr>
              <a:spLocks noChangeArrowheads="1"/>
            </p:cNvSpPr>
            <p:nvPr/>
          </p:nvSpPr>
          <p:spPr bwMode="auto">
            <a:xfrm>
              <a:off x="3646962" y="2122664"/>
              <a:ext cx="737097" cy="671688"/>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55" name="Rectangle 54"/>
            <p:cNvSpPr>
              <a:spLocks noChangeArrowheads="1"/>
            </p:cNvSpPr>
            <p:nvPr/>
          </p:nvSpPr>
          <p:spPr bwMode="auto">
            <a:xfrm>
              <a:off x="3646962" y="3466040"/>
              <a:ext cx="737097" cy="671688"/>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56" name="Rectangle 55"/>
            <p:cNvSpPr>
              <a:spLocks noChangeArrowheads="1"/>
            </p:cNvSpPr>
            <p:nvPr/>
          </p:nvSpPr>
          <p:spPr bwMode="auto">
            <a:xfrm>
              <a:off x="3646962" y="4137728"/>
              <a:ext cx="737097" cy="67168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57" name="Rectangle 56"/>
            <p:cNvSpPr>
              <a:spLocks noChangeArrowheads="1"/>
            </p:cNvSpPr>
            <p:nvPr/>
          </p:nvSpPr>
          <p:spPr bwMode="auto">
            <a:xfrm>
              <a:off x="5121158" y="3466040"/>
              <a:ext cx="737097" cy="671688"/>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58" name="Rectangle 57"/>
            <p:cNvSpPr>
              <a:spLocks noChangeArrowheads="1"/>
            </p:cNvSpPr>
            <p:nvPr/>
          </p:nvSpPr>
          <p:spPr bwMode="auto">
            <a:xfrm>
              <a:off x="5858256" y="3466040"/>
              <a:ext cx="737097" cy="671688"/>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59" name="Rectangle 58"/>
            <p:cNvSpPr>
              <a:spLocks noChangeArrowheads="1"/>
            </p:cNvSpPr>
            <p:nvPr/>
          </p:nvSpPr>
          <p:spPr bwMode="auto">
            <a:xfrm>
              <a:off x="6595353" y="3466040"/>
              <a:ext cx="737097" cy="671688"/>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60" name="Rectangle 59"/>
            <p:cNvSpPr>
              <a:spLocks noChangeArrowheads="1"/>
            </p:cNvSpPr>
            <p:nvPr/>
          </p:nvSpPr>
          <p:spPr bwMode="auto">
            <a:xfrm>
              <a:off x="7332451" y="3466040"/>
              <a:ext cx="737097" cy="671688"/>
            </a:xfrm>
            <a:prstGeom prst="rect">
              <a:avLst/>
            </a:prstGeom>
            <a:solidFill>
              <a:srgbClr val="007AC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61" name="Rectangle 60"/>
            <p:cNvSpPr>
              <a:spLocks noChangeArrowheads="1"/>
            </p:cNvSpPr>
            <p:nvPr/>
          </p:nvSpPr>
          <p:spPr bwMode="auto">
            <a:xfrm>
              <a:off x="4384059" y="4137728"/>
              <a:ext cx="737097" cy="67168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62" name="Rectangle 61"/>
            <p:cNvSpPr>
              <a:spLocks noChangeArrowheads="1"/>
            </p:cNvSpPr>
            <p:nvPr/>
          </p:nvSpPr>
          <p:spPr bwMode="auto">
            <a:xfrm>
              <a:off x="5121158" y="4137728"/>
              <a:ext cx="737097" cy="671688"/>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63" name="Rectangle 62"/>
            <p:cNvSpPr>
              <a:spLocks noChangeArrowheads="1"/>
            </p:cNvSpPr>
            <p:nvPr/>
          </p:nvSpPr>
          <p:spPr bwMode="auto">
            <a:xfrm>
              <a:off x="5858256" y="4137728"/>
              <a:ext cx="737097" cy="671688"/>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64" name="Rectangle 63"/>
            <p:cNvSpPr>
              <a:spLocks noChangeArrowheads="1"/>
            </p:cNvSpPr>
            <p:nvPr/>
          </p:nvSpPr>
          <p:spPr bwMode="auto">
            <a:xfrm>
              <a:off x="6595353" y="4137728"/>
              <a:ext cx="737097" cy="671688"/>
            </a:xfrm>
            <a:prstGeom prst="rect">
              <a:avLst/>
            </a:prstGeom>
            <a:solidFill>
              <a:srgbClr val="007AC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65" name="Rectangle 64"/>
            <p:cNvSpPr>
              <a:spLocks noChangeArrowheads="1"/>
            </p:cNvSpPr>
            <p:nvPr/>
          </p:nvSpPr>
          <p:spPr bwMode="auto">
            <a:xfrm>
              <a:off x="7332451" y="4137728"/>
              <a:ext cx="737097" cy="671688"/>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grpSp>
      <p:grpSp>
        <p:nvGrpSpPr>
          <p:cNvPr id="66" name="Group 65"/>
          <p:cNvGrpSpPr>
            <a:grpSpLocks noChangeAspect="1"/>
          </p:cNvGrpSpPr>
          <p:nvPr/>
        </p:nvGrpSpPr>
        <p:grpSpPr>
          <a:xfrm>
            <a:off x="7737154" y="3141267"/>
            <a:ext cx="860992" cy="739260"/>
            <a:chOff x="2520891" y="838548"/>
            <a:chExt cx="6677369" cy="5729104"/>
          </a:xfrm>
        </p:grpSpPr>
        <p:sp>
          <p:nvSpPr>
            <p:cNvPr id="67" name="Freeform 66"/>
            <p:cNvSpPr>
              <a:spLocks/>
            </p:cNvSpPr>
            <p:nvPr/>
          </p:nvSpPr>
          <p:spPr bwMode="white">
            <a:xfrm>
              <a:off x="2520891" y="838548"/>
              <a:ext cx="6677369" cy="5729104"/>
            </a:xfrm>
            <a:custGeom>
              <a:avLst/>
              <a:gdLst>
                <a:gd name="T0" fmla="*/ 225 w 2362"/>
                <a:gd name="T1" fmla="*/ 0 h 2024"/>
                <a:gd name="T2" fmla="*/ 2137 w 2362"/>
                <a:gd name="T3" fmla="*/ 0 h 2024"/>
                <a:gd name="T4" fmla="*/ 2173 w 2362"/>
                <a:gd name="T5" fmla="*/ 3 h 2024"/>
                <a:gd name="T6" fmla="*/ 2208 w 2362"/>
                <a:gd name="T7" fmla="*/ 12 h 2024"/>
                <a:gd name="T8" fmla="*/ 2241 w 2362"/>
                <a:gd name="T9" fmla="*/ 25 h 2024"/>
                <a:gd name="T10" fmla="*/ 2269 w 2362"/>
                <a:gd name="T11" fmla="*/ 43 h 2024"/>
                <a:gd name="T12" fmla="*/ 2295 w 2362"/>
                <a:gd name="T13" fmla="*/ 65 h 2024"/>
                <a:gd name="T14" fmla="*/ 2319 w 2362"/>
                <a:gd name="T15" fmla="*/ 92 h 2024"/>
                <a:gd name="T16" fmla="*/ 2337 w 2362"/>
                <a:gd name="T17" fmla="*/ 121 h 2024"/>
                <a:gd name="T18" fmla="*/ 2350 w 2362"/>
                <a:gd name="T19" fmla="*/ 154 h 2024"/>
                <a:gd name="T20" fmla="*/ 2359 w 2362"/>
                <a:gd name="T21" fmla="*/ 188 h 2024"/>
                <a:gd name="T22" fmla="*/ 2362 w 2362"/>
                <a:gd name="T23" fmla="*/ 225 h 2024"/>
                <a:gd name="T24" fmla="*/ 2362 w 2362"/>
                <a:gd name="T25" fmla="*/ 1799 h 2024"/>
                <a:gd name="T26" fmla="*/ 2359 w 2362"/>
                <a:gd name="T27" fmla="*/ 1836 h 2024"/>
                <a:gd name="T28" fmla="*/ 2350 w 2362"/>
                <a:gd name="T29" fmla="*/ 1870 h 2024"/>
                <a:gd name="T30" fmla="*/ 2337 w 2362"/>
                <a:gd name="T31" fmla="*/ 1903 h 2024"/>
                <a:gd name="T32" fmla="*/ 2319 w 2362"/>
                <a:gd name="T33" fmla="*/ 1932 h 2024"/>
                <a:gd name="T34" fmla="*/ 2295 w 2362"/>
                <a:gd name="T35" fmla="*/ 1959 h 2024"/>
                <a:gd name="T36" fmla="*/ 2269 w 2362"/>
                <a:gd name="T37" fmla="*/ 1981 h 2024"/>
                <a:gd name="T38" fmla="*/ 2241 w 2362"/>
                <a:gd name="T39" fmla="*/ 1999 h 2024"/>
                <a:gd name="T40" fmla="*/ 2208 w 2362"/>
                <a:gd name="T41" fmla="*/ 2012 h 2024"/>
                <a:gd name="T42" fmla="*/ 2173 w 2362"/>
                <a:gd name="T43" fmla="*/ 2021 h 2024"/>
                <a:gd name="T44" fmla="*/ 2137 w 2362"/>
                <a:gd name="T45" fmla="*/ 2024 h 2024"/>
                <a:gd name="T46" fmla="*/ 225 w 2362"/>
                <a:gd name="T47" fmla="*/ 2024 h 2024"/>
                <a:gd name="T48" fmla="*/ 189 w 2362"/>
                <a:gd name="T49" fmla="*/ 2021 h 2024"/>
                <a:gd name="T50" fmla="*/ 154 w 2362"/>
                <a:gd name="T51" fmla="*/ 2012 h 2024"/>
                <a:gd name="T52" fmla="*/ 121 w 2362"/>
                <a:gd name="T53" fmla="*/ 1999 h 2024"/>
                <a:gd name="T54" fmla="*/ 93 w 2362"/>
                <a:gd name="T55" fmla="*/ 1981 h 2024"/>
                <a:gd name="T56" fmla="*/ 67 w 2362"/>
                <a:gd name="T57" fmla="*/ 1959 h 2024"/>
                <a:gd name="T58" fmla="*/ 43 w 2362"/>
                <a:gd name="T59" fmla="*/ 1932 h 2024"/>
                <a:gd name="T60" fmla="*/ 25 w 2362"/>
                <a:gd name="T61" fmla="*/ 1903 h 2024"/>
                <a:gd name="T62" fmla="*/ 12 w 2362"/>
                <a:gd name="T63" fmla="*/ 1870 h 2024"/>
                <a:gd name="T64" fmla="*/ 3 w 2362"/>
                <a:gd name="T65" fmla="*/ 1836 h 2024"/>
                <a:gd name="T66" fmla="*/ 0 w 2362"/>
                <a:gd name="T67" fmla="*/ 1799 h 2024"/>
                <a:gd name="T68" fmla="*/ 0 w 2362"/>
                <a:gd name="T69" fmla="*/ 225 h 2024"/>
                <a:gd name="T70" fmla="*/ 3 w 2362"/>
                <a:gd name="T71" fmla="*/ 188 h 2024"/>
                <a:gd name="T72" fmla="*/ 12 w 2362"/>
                <a:gd name="T73" fmla="*/ 154 h 2024"/>
                <a:gd name="T74" fmla="*/ 25 w 2362"/>
                <a:gd name="T75" fmla="*/ 121 h 2024"/>
                <a:gd name="T76" fmla="*/ 43 w 2362"/>
                <a:gd name="T77" fmla="*/ 92 h 2024"/>
                <a:gd name="T78" fmla="*/ 67 w 2362"/>
                <a:gd name="T79" fmla="*/ 65 h 2024"/>
                <a:gd name="T80" fmla="*/ 93 w 2362"/>
                <a:gd name="T81" fmla="*/ 43 h 2024"/>
                <a:gd name="T82" fmla="*/ 121 w 2362"/>
                <a:gd name="T83" fmla="*/ 25 h 2024"/>
                <a:gd name="T84" fmla="*/ 154 w 2362"/>
                <a:gd name="T85" fmla="*/ 12 h 2024"/>
                <a:gd name="T86" fmla="*/ 189 w 2362"/>
                <a:gd name="T87" fmla="*/ 3 h 2024"/>
                <a:gd name="T88" fmla="*/ 225 w 2362"/>
                <a:gd name="T89" fmla="*/ 0 h 20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362" h="2024">
                  <a:moveTo>
                    <a:pt x="225" y="0"/>
                  </a:moveTo>
                  <a:lnTo>
                    <a:pt x="2137" y="0"/>
                  </a:lnTo>
                  <a:lnTo>
                    <a:pt x="2173" y="3"/>
                  </a:lnTo>
                  <a:lnTo>
                    <a:pt x="2208" y="12"/>
                  </a:lnTo>
                  <a:lnTo>
                    <a:pt x="2241" y="25"/>
                  </a:lnTo>
                  <a:lnTo>
                    <a:pt x="2269" y="43"/>
                  </a:lnTo>
                  <a:lnTo>
                    <a:pt x="2295" y="65"/>
                  </a:lnTo>
                  <a:lnTo>
                    <a:pt x="2319" y="92"/>
                  </a:lnTo>
                  <a:lnTo>
                    <a:pt x="2337" y="121"/>
                  </a:lnTo>
                  <a:lnTo>
                    <a:pt x="2350" y="154"/>
                  </a:lnTo>
                  <a:lnTo>
                    <a:pt x="2359" y="188"/>
                  </a:lnTo>
                  <a:lnTo>
                    <a:pt x="2362" y="225"/>
                  </a:lnTo>
                  <a:lnTo>
                    <a:pt x="2362" y="1799"/>
                  </a:lnTo>
                  <a:lnTo>
                    <a:pt x="2359" y="1836"/>
                  </a:lnTo>
                  <a:lnTo>
                    <a:pt x="2350" y="1870"/>
                  </a:lnTo>
                  <a:lnTo>
                    <a:pt x="2337" y="1903"/>
                  </a:lnTo>
                  <a:lnTo>
                    <a:pt x="2319" y="1932"/>
                  </a:lnTo>
                  <a:lnTo>
                    <a:pt x="2295" y="1959"/>
                  </a:lnTo>
                  <a:lnTo>
                    <a:pt x="2269" y="1981"/>
                  </a:lnTo>
                  <a:lnTo>
                    <a:pt x="2241" y="1999"/>
                  </a:lnTo>
                  <a:lnTo>
                    <a:pt x="2208" y="2012"/>
                  </a:lnTo>
                  <a:lnTo>
                    <a:pt x="2173" y="2021"/>
                  </a:lnTo>
                  <a:lnTo>
                    <a:pt x="2137" y="2024"/>
                  </a:lnTo>
                  <a:lnTo>
                    <a:pt x="225" y="2024"/>
                  </a:lnTo>
                  <a:lnTo>
                    <a:pt x="189" y="2021"/>
                  </a:lnTo>
                  <a:lnTo>
                    <a:pt x="154" y="2012"/>
                  </a:lnTo>
                  <a:lnTo>
                    <a:pt x="121" y="1999"/>
                  </a:lnTo>
                  <a:lnTo>
                    <a:pt x="93" y="1981"/>
                  </a:lnTo>
                  <a:lnTo>
                    <a:pt x="67" y="1959"/>
                  </a:lnTo>
                  <a:lnTo>
                    <a:pt x="43" y="1932"/>
                  </a:lnTo>
                  <a:lnTo>
                    <a:pt x="25" y="1903"/>
                  </a:lnTo>
                  <a:lnTo>
                    <a:pt x="12" y="1870"/>
                  </a:lnTo>
                  <a:lnTo>
                    <a:pt x="3" y="1836"/>
                  </a:lnTo>
                  <a:lnTo>
                    <a:pt x="0" y="1799"/>
                  </a:lnTo>
                  <a:lnTo>
                    <a:pt x="0" y="225"/>
                  </a:lnTo>
                  <a:lnTo>
                    <a:pt x="3" y="188"/>
                  </a:lnTo>
                  <a:lnTo>
                    <a:pt x="12" y="154"/>
                  </a:lnTo>
                  <a:lnTo>
                    <a:pt x="25" y="121"/>
                  </a:lnTo>
                  <a:lnTo>
                    <a:pt x="43" y="92"/>
                  </a:lnTo>
                  <a:lnTo>
                    <a:pt x="67" y="65"/>
                  </a:lnTo>
                  <a:lnTo>
                    <a:pt x="93" y="43"/>
                  </a:lnTo>
                  <a:lnTo>
                    <a:pt x="121" y="25"/>
                  </a:lnTo>
                  <a:lnTo>
                    <a:pt x="154" y="12"/>
                  </a:lnTo>
                  <a:lnTo>
                    <a:pt x="189" y="3"/>
                  </a:lnTo>
                  <a:lnTo>
                    <a:pt x="225" y="0"/>
                  </a:lnTo>
                  <a:close/>
                </a:path>
              </a:pathLst>
            </a:custGeom>
            <a:no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68" name="Freeform 67"/>
            <p:cNvSpPr>
              <a:spLocks noEditPoints="1"/>
            </p:cNvSpPr>
            <p:nvPr/>
          </p:nvSpPr>
          <p:spPr bwMode="auto">
            <a:xfrm>
              <a:off x="2836979" y="1154636"/>
              <a:ext cx="6045192" cy="5096927"/>
            </a:xfrm>
            <a:custGeom>
              <a:avLst/>
              <a:gdLst>
                <a:gd name="T0" fmla="*/ 1327 w 2136"/>
                <a:gd name="T1" fmla="*/ 1521 h 1800"/>
                <a:gd name="T2" fmla="*/ 1290 w 2136"/>
                <a:gd name="T3" fmla="*/ 1543 h 1800"/>
                <a:gd name="T4" fmla="*/ 1268 w 2136"/>
                <a:gd name="T5" fmla="*/ 1580 h 1800"/>
                <a:gd name="T6" fmla="*/ 1268 w 2136"/>
                <a:gd name="T7" fmla="*/ 1626 h 1800"/>
                <a:gd name="T8" fmla="*/ 1290 w 2136"/>
                <a:gd name="T9" fmla="*/ 1663 h 1800"/>
                <a:gd name="T10" fmla="*/ 1327 w 2136"/>
                <a:gd name="T11" fmla="*/ 1684 h 1800"/>
                <a:gd name="T12" fmla="*/ 1371 w 2136"/>
                <a:gd name="T13" fmla="*/ 1684 h 1800"/>
                <a:gd name="T14" fmla="*/ 1409 w 2136"/>
                <a:gd name="T15" fmla="*/ 1663 h 1800"/>
                <a:gd name="T16" fmla="*/ 1430 w 2136"/>
                <a:gd name="T17" fmla="*/ 1626 h 1800"/>
                <a:gd name="T18" fmla="*/ 1430 w 2136"/>
                <a:gd name="T19" fmla="*/ 1580 h 1800"/>
                <a:gd name="T20" fmla="*/ 1409 w 2136"/>
                <a:gd name="T21" fmla="*/ 1543 h 1800"/>
                <a:gd name="T22" fmla="*/ 1371 w 2136"/>
                <a:gd name="T23" fmla="*/ 1521 h 1800"/>
                <a:gd name="T24" fmla="*/ 1068 w 2136"/>
                <a:gd name="T25" fmla="*/ 1518 h 1800"/>
                <a:gd name="T26" fmla="*/ 1026 w 2136"/>
                <a:gd name="T27" fmla="*/ 1530 h 1800"/>
                <a:gd name="T28" fmla="*/ 995 w 2136"/>
                <a:gd name="T29" fmla="*/ 1560 h 1800"/>
                <a:gd name="T30" fmla="*/ 983 w 2136"/>
                <a:gd name="T31" fmla="*/ 1602 h 1800"/>
                <a:gd name="T32" fmla="*/ 995 w 2136"/>
                <a:gd name="T33" fmla="*/ 1646 h 1800"/>
                <a:gd name="T34" fmla="*/ 1026 w 2136"/>
                <a:gd name="T35" fmla="*/ 1675 h 1800"/>
                <a:gd name="T36" fmla="*/ 1068 w 2136"/>
                <a:gd name="T37" fmla="*/ 1687 h 1800"/>
                <a:gd name="T38" fmla="*/ 1110 w 2136"/>
                <a:gd name="T39" fmla="*/ 1675 h 1800"/>
                <a:gd name="T40" fmla="*/ 1141 w 2136"/>
                <a:gd name="T41" fmla="*/ 1646 h 1800"/>
                <a:gd name="T42" fmla="*/ 1153 w 2136"/>
                <a:gd name="T43" fmla="*/ 1602 h 1800"/>
                <a:gd name="T44" fmla="*/ 1141 w 2136"/>
                <a:gd name="T45" fmla="*/ 1560 h 1800"/>
                <a:gd name="T46" fmla="*/ 1110 w 2136"/>
                <a:gd name="T47" fmla="*/ 1530 h 1800"/>
                <a:gd name="T48" fmla="*/ 1068 w 2136"/>
                <a:gd name="T49" fmla="*/ 1518 h 1800"/>
                <a:gd name="T50" fmla="*/ 765 w 2136"/>
                <a:gd name="T51" fmla="*/ 1521 h 1800"/>
                <a:gd name="T52" fmla="*/ 727 w 2136"/>
                <a:gd name="T53" fmla="*/ 1543 h 1800"/>
                <a:gd name="T54" fmla="*/ 706 w 2136"/>
                <a:gd name="T55" fmla="*/ 1580 h 1800"/>
                <a:gd name="T56" fmla="*/ 706 w 2136"/>
                <a:gd name="T57" fmla="*/ 1626 h 1800"/>
                <a:gd name="T58" fmla="*/ 727 w 2136"/>
                <a:gd name="T59" fmla="*/ 1663 h 1800"/>
                <a:gd name="T60" fmla="*/ 765 w 2136"/>
                <a:gd name="T61" fmla="*/ 1684 h 1800"/>
                <a:gd name="T62" fmla="*/ 809 w 2136"/>
                <a:gd name="T63" fmla="*/ 1684 h 1800"/>
                <a:gd name="T64" fmla="*/ 846 w 2136"/>
                <a:gd name="T65" fmla="*/ 1663 h 1800"/>
                <a:gd name="T66" fmla="*/ 868 w 2136"/>
                <a:gd name="T67" fmla="*/ 1626 h 1800"/>
                <a:gd name="T68" fmla="*/ 868 w 2136"/>
                <a:gd name="T69" fmla="*/ 1580 h 1800"/>
                <a:gd name="T70" fmla="*/ 846 w 2136"/>
                <a:gd name="T71" fmla="*/ 1543 h 1800"/>
                <a:gd name="T72" fmla="*/ 809 w 2136"/>
                <a:gd name="T73" fmla="*/ 1521 h 1800"/>
                <a:gd name="T74" fmla="*/ 168 w 2136"/>
                <a:gd name="T75" fmla="*/ 225 h 1800"/>
                <a:gd name="T76" fmla="*/ 1968 w 2136"/>
                <a:gd name="T77" fmla="*/ 1406 h 1800"/>
                <a:gd name="T78" fmla="*/ 168 w 2136"/>
                <a:gd name="T79" fmla="*/ 225 h 1800"/>
                <a:gd name="T80" fmla="*/ 2024 w 2136"/>
                <a:gd name="T81" fmla="*/ 0 h 1800"/>
                <a:gd name="T82" fmla="*/ 2074 w 2136"/>
                <a:gd name="T83" fmla="*/ 12 h 1800"/>
                <a:gd name="T84" fmla="*/ 2112 w 2136"/>
                <a:gd name="T85" fmla="*/ 42 h 1800"/>
                <a:gd name="T86" fmla="*/ 2133 w 2136"/>
                <a:gd name="T87" fmla="*/ 87 h 1800"/>
                <a:gd name="T88" fmla="*/ 2136 w 2136"/>
                <a:gd name="T89" fmla="*/ 1687 h 1800"/>
                <a:gd name="T90" fmla="*/ 2124 w 2136"/>
                <a:gd name="T91" fmla="*/ 1737 h 1800"/>
                <a:gd name="T92" fmla="*/ 2094 w 2136"/>
                <a:gd name="T93" fmla="*/ 1775 h 1800"/>
                <a:gd name="T94" fmla="*/ 2049 w 2136"/>
                <a:gd name="T95" fmla="*/ 1797 h 1800"/>
                <a:gd name="T96" fmla="*/ 112 w 2136"/>
                <a:gd name="T97" fmla="*/ 1800 h 1800"/>
                <a:gd name="T98" fmla="*/ 62 w 2136"/>
                <a:gd name="T99" fmla="*/ 1788 h 1800"/>
                <a:gd name="T100" fmla="*/ 24 w 2136"/>
                <a:gd name="T101" fmla="*/ 1758 h 1800"/>
                <a:gd name="T102" fmla="*/ 3 w 2136"/>
                <a:gd name="T103" fmla="*/ 1713 h 1800"/>
                <a:gd name="T104" fmla="*/ 0 w 2136"/>
                <a:gd name="T105" fmla="*/ 113 h 1800"/>
                <a:gd name="T106" fmla="*/ 12 w 2136"/>
                <a:gd name="T107" fmla="*/ 63 h 1800"/>
                <a:gd name="T108" fmla="*/ 42 w 2136"/>
                <a:gd name="T109" fmla="*/ 25 h 1800"/>
                <a:gd name="T110" fmla="*/ 87 w 2136"/>
                <a:gd name="T111" fmla="*/ 3 h 1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136" h="1800">
                  <a:moveTo>
                    <a:pt x="1349" y="1518"/>
                  </a:moveTo>
                  <a:lnTo>
                    <a:pt x="1327" y="1521"/>
                  </a:lnTo>
                  <a:lnTo>
                    <a:pt x="1307" y="1530"/>
                  </a:lnTo>
                  <a:lnTo>
                    <a:pt x="1290" y="1543"/>
                  </a:lnTo>
                  <a:lnTo>
                    <a:pt x="1276" y="1560"/>
                  </a:lnTo>
                  <a:lnTo>
                    <a:pt x="1268" y="1580"/>
                  </a:lnTo>
                  <a:lnTo>
                    <a:pt x="1264" y="1602"/>
                  </a:lnTo>
                  <a:lnTo>
                    <a:pt x="1268" y="1626"/>
                  </a:lnTo>
                  <a:lnTo>
                    <a:pt x="1276" y="1646"/>
                  </a:lnTo>
                  <a:lnTo>
                    <a:pt x="1290" y="1663"/>
                  </a:lnTo>
                  <a:lnTo>
                    <a:pt x="1307" y="1675"/>
                  </a:lnTo>
                  <a:lnTo>
                    <a:pt x="1327" y="1684"/>
                  </a:lnTo>
                  <a:lnTo>
                    <a:pt x="1349" y="1687"/>
                  </a:lnTo>
                  <a:lnTo>
                    <a:pt x="1371" y="1684"/>
                  </a:lnTo>
                  <a:lnTo>
                    <a:pt x="1391" y="1675"/>
                  </a:lnTo>
                  <a:lnTo>
                    <a:pt x="1409" y="1663"/>
                  </a:lnTo>
                  <a:lnTo>
                    <a:pt x="1422" y="1646"/>
                  </a:lnTo>
                  <a:lnTo>
                    <a:pt x="1430" y="1626"/>
                  </a:lnTo>
                  <a:lnTo>
                    <a:pt x="1434" y="1602"/>
                  </a:lnTo>
                  <a:lnTo>
                    <a:pt x="1430" y="1580"/>
                  </a:lnTo>
                  <a:lnTo>
                    <a:pt x="1422" y="1560"/>
                  </a:lnTo>
                  <a:lnTo>
                    <a:pt x="1409" y="1543"/>
                  </a:lnTo>
                  <a:lnTo>
                    <a:pt x="1391" y="1530"/>
                  </a:lnTo>
                  <a:lnTo>
                    <a:pt x="1371" y="1521"/>
                  </a:lnTo>
                  <a:lnTo>
                    <a:pt x="1349" y="1518"/>
                  </a:lnTo>
                  <a:close/>
                  <a:moveTo>
                    <a:pt x="1068" y="1518"/>
                  </a:moveTo>
                  <a:lnTo>
                    <a:pt x="1046" y="1521"/>
                  </a:lnTo>
                  <a:lnTo>
                    <a:pt x="1026" y="1530"/>
                  </a:lnTo>
                  <a:lnTo>
                    <a:pt x="1009" y="1543"/>
                  </a:lnTo>
                  <a:lnTo>
                    <a:pt x="995" y="1560"/>
                  </a:lnTo>
                  <a:lnTo>
                    <a:pt x="987" y="1580"/>
                  </a:lnTo>
                  <a:lnTo>
                    <a:pt x="983" y="1602"/>
                  </a:lnTo>
                  <a:lnTo>
                    <a:pt x="987" y="1626"/>
                  </a:lnTo>
                  <a:lnTo>
                    <a:pt x="995" y="1646"/>
                  </a:lnTo>
                  <a:lnTo>
                    <a:pt x="1009" y="1663"/>
                  </a:lnTo>
                  <a:lnTo>
                    <a:pt x="1026" y="1675"/>
                  </a:lnTo>
                  <a:lnTo>
                    <a:pt x="1046" y="1684"/>
                  </a:lnTo>
                  <a:lnTo>
                    <a:pt x="1068" y="1687"/>
                  </a:lnTo>
                  <a:lnTo>
                    <a:pt x="1090" y="1684"/>
                  </a:lnTo>
                  <a:lnTo>
                    <a:pt x="1110" y="1675"/>
                  </a:lnTo>
                  <a:lnTo>
                    <a:pt x="1127" y="1663"/>
                  </a:lnTo>
                  <a:lnTo>
                    <a:pt x="1141" y="1646"/>
                  </a:lnTo>
                  <a:lnTo>
                    <a:pt x="1149" y="1626"/>
                  </a:lnTo>
                  <a:lnTo>
                    <a:pt x="1153" y="1602"/>
                  </a:lnTo>
                  <a:lnTo>
                    <a:pt x="1149" y="1580"/>
                  </a:lnTo>
                  <a:lnTo>
                    <a:pt x="1141" y="1560"/>
                  </a:lnTo>
                  <a:lnTo>
                    <a:pt x="1127" y="1543"/>
                  </a:lnTo>
                  <a:lnTo>
                    <a:pt x="1110" y="1530"/>
                  </a:lnTo>
                  <a:lnTo>
                    <a:pt x="1090" y="1521"/>
                  </a:lnTo>
                  <a:lnTo>
                    <a:pt x="1068" y="1518"/>
                  </a:lnTo>
                  <a:close/>
                  <a:moveTo>
                    <a:pt x="787" y="1518"/>
                  </a:moveTo>
                  <a:lnTo>
                    <a:pt x="765" y="1521"/>
                  </a:lnTo>
                  <a:lnTo>
                    <a:pt x="745" y="1530"/>
                  </a:lnTo>
                  <a:lnTo>
                    <a:pt x="727" y="1543"/>
                  </a:lnTo>
                  <a:lnTo>
                    <a:pt x="714" y="1560"/>
                  </a:lnTo>
                  <a:lnTo>
                    <a:pt x="706" y="1580"/>
                  </a:lnTo>
                  <a:lnTo>
                    <a:pt x="702" y="1602"/>
                  </a:lnTo>
                  <a:lnTo>
                    <a:pt x="706" y="1626"/>
                  </a:lnTo>
                  <a:lnTo>
                    <a:pt x="714" y="1646"/>
                  </a:lnTo>
                  <a:lnTo>
                    <a:pt x="727" y="1663"/>
                  </a:lnTo>
                  <a:lnTo>
                    <a:pt x="745" y="1675"/>
                  </a:lnTo>
                  <a:lnTo>
                    <a:pt x="765" y="1684"/>
                  </a:lnTo>
                  <a:lnTo>
                    <a:pt x="787" y="1687"/>
                  </a:lnTo>
                  <a:lnTo>
                    <a:pt x="809" y="1684"/>
                  </a:lnTo>
                  <a:lnTo>
                    <a:pt x="829" y="1675"/>
                  </a:lnTo>
                  <a:lnTo>
                    <a:pt x="846" y="1663"/>
                  </a:lnTo>
                  <a:lnTo>
                    <a:pt x="860" y="1646"/>
                  </a:lnTo>
                  <a:lnTo>
                    <a:pt x="868" y="1626"/>
                  </a:lnTo>
                  <a:lnTo>
                    <a:pt x="872" y="1602"/>
                  </a:lnTo>
                  <a:lnTo>
                    <a:pt x="868" y="1580"/>
                  </a:lnTo>
                  <a:lnTo>
                    <a:pt x="860" y="1560"/>
                  </a:lnTo>
                  <a:lnTo>
                    <a:pt x="846" y="1543"/>
                  </a:lnTo>
                  <a:lnTo>
                    <a:pt x="829" y="1530"/>
                  </a:lnTo>
                  <a:lnTo>
                    <a:pt x="809" y="1521"/>
                  </a:lnTo>
                  <a:lnTo>
                    <a:pt x="787" y="1518"/>
                  </a:lnTo>
                  <a:close/>
                  <a:moveTo>
                    <a:pt x="168" y="225"/>
                  </a:moveTo>
                  <a:lnTo>
                    <a:pt x="168" y="1406"/>
                  </a:lnTo>
                  <a:lnTo>
                    <a:pt x="1968" y="1406"/>
                  </a:lnTo>
                  <a:lnTo>
                    <a:pt x="1968" y="225"/>
                  </a:lnTo>
                  <a:lnTo>
                    <a:pt x="168" y="225"/>
                  </a:lnTo>
                  <a:close/>
                  <a:moveTo>
                    <a:pt x="112" y="0"/>
                  </a:moveTo>
                  <a:lnTo>
                    <a:pt x="2024" y="0"/>
                  </a:lnTo>
                  <a:lnTo>
                    <a:pt x="2049" y="3"/>
                  </a:lnTo>
                  <a:lnTo>
                    <a:pt x="2074" y="12"/>
                  </a:lnTo>
                  <a:lnTo>
                    <a:pt x="2094" y="25"/>
                  </a:lnTo>
                  <a:lnTo>
                    <a:pt x="2112" y="42"/>
                  </a:lnTo>
                  <a:lnTo>
                    <a:pt x="2124" y="63"/>
                  </a:lnTo>
                  <a:lnTo>
                    <a:pt x="2133" y="87"/>
                  </a:lnTo>
                  <a:lnTo>
                    <a:pt x="2136" y="113"/>
                  </a:lnTo>
                  <a:lnTo>
                    <a:pt x="2136" y="1687"/>
                  </a:lnTo>
                  <a:lnTo>
                    <a:pt x="2133" y="1713"/>
                  </a:lnTo>
                  <a:lnTo>
                    <a:pt x="2124" y="1737"/>
                  </a:lnTo>
                  <a:lnTo>
                    <a:pt x="2112" y="1758"/>
                  </a:lnTo>
                  <a:lnTo>
                    <a:pt x="2094" y="1775"/>
                  </a:lnTo>
                  <a:lnTo>
                    <a:pt x="2074" y="1788"/>
                  </a:lnTo>
                  <a:lnTo>
                    <a:pt x="2049" y="1797"/>
                  </a:lnTo>
                  <a:lnTo>
                    <a:pt x="2024" y="1800"/>
                  </a:lnTo>
                  <a:lnTo>
                    <a:pt x="112" y="1800"/>
                  </a:lnTo>
                  <a:lnTo>
                    <a:pt x="87" y="1797"/>
                  </a:lnTo>
                  <a:lnTo>
                    <a:pt x="62" y="1788"/>
                  </a:lnTo>
                  <a:lnTo>
                    <a:pt x="42" y="1775"/>
                  </a:lnTo>
                  <a:lnTo>
                    <a:pt x="24" y="1758"/>
                  </a:lnTo>
                  <a:lnTo>
                    <a:pt x="12" y="1737"/>
                  </a:lnTo>
                  <a:lnTo>
                    <a:pt x="3" y="1713"/>
                  </a:lnTo>
                  <a:lnTo>
                    <a:pt x="0" y="1687"/>
                  </a:lnTo>
                  <a:lnTo>
                    <a:pt x="0" y="113"/>
                  </a:lnTo>
                  <a:lnTo>
                    <a:pt x="3" y="87"/>
                  </a:lnTo>
                  <a:lnTo>
                    <a:pt x="12" y="63"/>
                  </a:lnTo>
                  <a:lnTo>
                    <a:pt x="24" y="42"/>
                  </a:lnTo>
                  <a:lnTo>
                    <a:pt x="42" y="25"/>
                  </a:lnTo>
                  <a:lnTo>
                    <a:pt x="62" y="12"/>
                  </a:lnTo>
                  <a:lnTo>
                    <a:pt x="87" y="3"/>
                  </a:lnTo>
                  <a:lnTo>
                    <a:pt x="112"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69" name="Rectangle 68"/>
            <p:cNvSpPr>
              <a:spLocks noChangeArrowheads="1"/>
            </p:cNvSpPr>
            <p:nvPr/>
          </p:nvSpPr>
          <p:spPr bwMode="auto">
            <a:xfrm>
              <a:off x="4384059" y="2122664"/>
              <a:ext cx="737097" cy="671688"/>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70" name="Rectangle 69"/>
            <p:cNvSpPr>
              <a:spLocks noChangeArrowheads="1"/>
            </p:cNvSpPr>
            <p:nvPr/>
          </p:nvSpPr>
          <p:spPr bwMode="auto">
            <a:xfrm>
              <a:off x="5121158" y="2122664"/>
              <a:ext cx="737097" cy="67168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71" name="Rectangle 70"/>
            <p:cNvSpPr>
              <a:spLocks noChangeArrowheads="1"/>
            </p:cNvSpPr>
            <p:nvPr/>
          </p:nvSpPr>
          <p:spPr bwMode="auto">
            <a:xfrm>
              <a:off x="5858256" y="2122664"/>
              <a:ext cx="737097" cy="671688"/>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72" name="Rectangle 71"/>
            <p:cNvSpPr>
              <a:spLocks noChangeArrowheads="1"/>
            </p:cNvSpPr>
            <p:nvPr/>
          </p:nvSpPr>
          <p:spPr bwMode="auto">
            <a:xfrm>
              <a:off x="6595353" y="2122664"/>
              <a:ext cx="737097" cy="671688"/>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73" name="Rectangle 72"/>
            <p:cNvSpPr>
              <a:spLocks noChangeArrowheads="1"/>
            </p:cNvSpPr>
            <p:nvPr/>
          </p:nvSpPr>
          <p:spPr bwMode="auto">
            <a:xfrm>
              <a:off x="7332451" y="2122664"/>
              <a:ext cx="737097" cy="67168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74" name="Rectangle 73"/>
            <p:cNvSpPr>
              <a:spLocks noChangeArrowheads="1"/>
            </p:cNvSpPr>
            <p:nvPr/>
          </p:nvSpPr>
          <p:spPr bwMode="auto">
            <a:xfrm>
              <a:off x="4384059" y="2794352"/>
              <a:ext cx="737097" cy="671688"/>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75" name="Rectangle 74"/>
            <p:cNvSpPr>
              <a:spLocks noChangeArrowheads="1"/>
            </p:cNvSpPr>
            <p:nvPr/>
          </p:nvSpPr>
          <p:spPr bwMode="auto">
            <a:xfrm>
              <a:off x="5121158" y="2794352"/>
              <a:ext cx="737097" cy="67168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76" name="Rectangle 75"/>
            <p:cNvSpPr>
              <a:spLocks noChangeArrowheads="1"/>
            </p:cNvSpPr>
            <p:nvPr/>
          </p:nvSpPr>
          <p:spPr bwMode="auto">
            <a:xfrm>
              <a:off x="5858256" y="2794352"/>
              <a:ext cx="737097" cy="671688"/>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77" name="Rectangle 76"/>
            <p:cNvSpPr>
              <a:spLocks noChangeArrowheads="1"/>
            </p:cNvSpPr>
            <p:nvPr/>
          </p:nvSpPr>
          <p:spPr bwMode="auto">
            <a:xfrm>
              <a:off x="6595353" y="2794352"/>
              <a:ext cx="737097" cy="671688"/>
            </a:xfrm>
            <a:prstGeom prst="rect">
              <a:avLst/>
            </a:prstGeom>
            <a:solidFill>
              <a:srgbClr val="94E6F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78" name="Rectangle 77"/>
            <p:cNvSpPr>
              <a:spLocks noChangeArrowheads="1"/>
            </p:cNvSpPr>
            <p:nvPr/>
          </p:nvSpPr>
          <p:spPr bwMode="auto">
            <a:xfrm>
              <a:off x="7332451" y="2794352"/>
              <a:ext cx="737097" cy="671688"/>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79" name="Rectangle 78"/>
            <p:cNvSpPr>
              <a:spLocks noChangeArrowheads="1"/>
            </p:cNvSpPr>
            <p:nvPr/>
          </p:nvSpPr>
          <p:spPr bwMode="auto">
            <a:xfrm>
              <a:off x="4384059" y="3466040"/>
              <a:ext cx="737097" cy="67168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80" name="Rectangle 79"/>
            <p:cNvSpPr>
              <a:spLocks noChangeArrowheads="1"/>
            </p:cNvSpPr>
            <p:nvPr/>
          </p:nvSpPr>
          <p:spPr bwMode="auto">
            <a:xfrm>
              <a:off x="3646962" y="2794352"/>
              <a:ext cx="737097" cy="671688"/>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81" name="Rectangle 80"/>
            <p:cNvSpPr>
              <a:spLocks noChangeArrowheads="1"/>
            </p:cNvSpPr>
            <p:nvPr/>
          </p:nvSpPr>
          <p:spPr bwMode="auto">
            <a:xfrm>
              <a:off x="3646962" y="2122664"/>
              <a:ext cx="737097" cy="671688"/>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82" name="Rectangle 81"/>
            <p:cNvSpPr>
              <a:spLocks noChangeArrowheads="1"/>
            </p:cNvSpPr>
            <p:nvPr/>
          </p:nvSpPr>
          <p:spPr bwMode="auto">
            <a:xfrm>
              <a:off x="3646962" y="3466040"/>
              <a:ext cx="737097" cy="671688"/>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83" name="Rectangle 82"/>
            <p:cNvSpPr>
              <a:spLocks noChangeArrowheads="1"/>
            </p:cNvSpPr>
            <p:nvPr/>
          </p:nvSpPr>
          <p:spPr bwMode="auto">
            <a:xfrm>
              <a:off x="3646962" y="4137728"/>
              <a:ext cx="737097" cy="67168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84" name="Rectangle 83"/>
            <p:cNvSpPr>
              <a:spLocks noChangeArrowheads="1"/>
            </p:cNvSpPr>
            <p:nvPr/>
          </p:nvSpPr>
          <p:spPr bwMode="auto">
            <a:xfrm>
              <a:off x="5121158" y="3466040"/>
              <a:ext cx="737097" cy="671688"/>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85" name="Rectangle 84"/>
            <p:cNvSpPr>
              <a:spLocks noChangeArrowheads="1"/>
            </p:cNvSpPr>
            <p:nvPr/>
          </p:nvSpPr>
          <p:spPr bwMode="auto">
            <a:xfrm>
              <a:off x="5858256" y="3466040"/>
              <a:ext cx="737097" cy="671688"/>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86" name="Rectangle 85"/>
            <p:cNvSpPr>
              <a:spLocks noChangeArrowheads="1"/>
            </p:cNvSpPr>
            <p:nvPr/>
          </p:nvSpPr>
          <p:spPr bwMode="auto">
            <a:xfrm>
              <a:off x="6595353" y="3466040"/>
              <a:ext cx="737097" cy="671688"/>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87" name="Rectangle 86"/>
            <p:cNvSpPr>
              <a:spLocks noChangeArrowheads="1"/>
            </p:cNvSpPr>
            <p:nvPr/>
          </p:nvSpPr>
          <p:spPr bwMode="auto">
            <a:xfrm>
              <a:off x="7332451" y="3466040"/>
              <a:ext cx="737097" cy="671688"/>
            </a:xfrm>
            <a:prstGeom prst="rect">
              <a:avLst/>
            </a:prstGeom>
            <a:solidFill>
              <a:srgbClr val="007AC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88" name="Rectangle 87"/>
            <p:cNvSpPr>
              <a:spLocks noChangeArrowheads="1"/>
            </p:cNvSpPr>
            <p:nvPr/>
          </p:nvSpPr>
          <p:spPr bwMode="auto">
            <a:xfrm>
              <a:off x="4384059" y="4137728"/>
              <a:ext cx="737097" cy="67168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89" name="Rectangle 88"/>
            <p:cNvSpPr>
              <a:spLocks noChangeArrowheads="1"/>
            </p:cNvSpPr>
            <p:nvPr/>
          </p:nvSpPr>
          <p:spPr bwMode="auto">
            <a:xfrm>
              <a:off x="5121158" y="4137728"/>
              <a:ext cx="737097" cy="671688"/>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90" name="Rectangle 89"/>
            <p:cNvSpPr>
              <a:spLocks noChangeArrowheads="1"/>
            </p:cNvSpPr>
            <p:nvPr/>
          </p:nvSpPr>
          <p:spPr bwMode="auto">
            <a:xfrm>
              <a:off x="5858256" y="4137728"/>
              <a:ext cx="737097" cy="671688"/>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91" name="Rectangle 90"/>
            <p:cNvSpPr>
              <a:spLocks noChangeArrowheads="1"/>
            </p:cNvSpPr>
            <p:nvPr/>
          </p:nvSpPr>
          <p:spPr bwMode="auto">
            <a:xfrm>
              <a:off x="6595353" y="4137728"/>
              <a:ext cx="737097" cy="671688"/>
            </a:xfrm>
            <a:prstGeom prst="rect">
              <a:avLst/>
            </a:prstGeom>
            <a:solidFill>
              <a:srgbClr val="007AC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92" name="Rectangle 91"/>
            <p:cNvSpPr>
              <a:spLocks noChangeArrowheads="1"/>
            </p:cNvSpPr>
            <p:nvPr/>
          </p:nvSpPr>
          <p:spPr bwMode="auto">
            <a:xfrm>
              <a:off x="7332451" y="4137728"/>
              <a:ext cx="737097" cy="671688"/>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grpSp>
      <p:grpSp>
        <p:nvGrpSpPr>
          <p:cNvPr id="93" name="Group 92"/>
          <p:cNvGrpSpPr>
            <a:grpSpLocks noChangeAspect="1"/>
          </p:cNvGrpSpPr>
          <p:nvPr/>
        </p:nvGrpSpPr>
        <p:grpSpPr>
          <a:xfrm>
            <a:off x="7611060" y="4094075"/>
            <a:ext cx="909244" cy="823161"/>
            <a:chOff x="7759699" y="4730750"/>
            <a:chExt cx="536575" cy="485775"/>
          </a:xfrm>
        </p:grpSpPr>
        <p:sp>
          <p:nvSpPr>
            <p:cNvPr id="94" name="Freeform 93"/>
            <p:cNvSpPr>
              <a:spLocks/>
            </p:cNvSpPr>
            <p:nvPr/>
          </p:nvSpPr>
          <p:spPr bwMode="white">
            <a:xfrm>
              <a:off x="7759699" y="4730750"/>
              <a:ext cx="536575" cy="485775"/>
            </a:xfrm>
            <a:custGeom>
              <a:avLst/>
              <a:gdLst>
                <a:gd name="T0" fmla="*/ 2081 w 2362"/>
                <a:gd name="T1" fmla="*/ 0 h 2137"/>
                <a:gd name="T2" fmla="*/ 2161 w 2362"/>
                <a:gd name="T3" fmla="*/ 12 h 2137"/>
                <a:gd name="T4" fmla="*/ 2233 w 2362"/>
                <a:gd name="T5" fmla="*/ 45 h 2137"/>
                <a:gd name="T6" fmla="*/ 2292 w 2362"/>
                <a:gd name="T7" fmla="*/ 97 h 2137"/>
                <a:gd name="T8" fmla="*/ 2336 w 2362"/>
                <a:gd name="T9" fmla="*/ 163 h 2137"/>
                <a:gd name="T10" fmla="*/ 2359 w 2362"/>
                <a:gd name="T11" fmla="*/ 240 h 2137"/>
                <a:gd name="T12" fmla="*/ 2362 w 2362"/>
                <a:gd name="T13" fmla="*/ 1462 h 2137"/>
                <a:gd name="T14" fmla="*/ 2349 w 2362"/>
                <a:gd name="T15" fmla="*/ 1543 h 2137"/>
                <a:gd name="T16" fmla="*/ 2317 w 2362"/>
                <a:gd name="T17" fmla="*/ 1615 h 2137"/>
                <a:gd name="T18" fmla="*/ 2265 w 2362"/>
                <a:gd name="T19" fmla="*/ 1674 h 2137"/>
                <a:gd name="T20" fmla="*/ 2199 w 2362"/>
                <a:gd name="T21" fmla="*/ 1717 h 2137"/>
                <a:gd name="T22" fmla="*/ 2122 w 2362"/>
                <a:gd name="T23" fmla="*/ 1740 h 2137"/>
                <a:gd name="T24" fmla="*/ 1518 w 2362"/>
                <a:gd name="T25" fmla="*/ 1743 h 2137"/>
                <a:gd name="T26" fmla="*/ 1555 w 2362"/>
                <a:gd name="T27" fmla="*/ 1802 h 2137"/>
                <a:gd name="T28" fmla="*/ 1622 w 2362"/>
                <a:gd name="T29" fmla="*/ 1824 h 2137"/>
                <a:gd name="T30" fmla="*/ 1677 w 2362"/>
                <a:gd name="T31" fmla="*/ 1866 h 2137"/>
                <a:gd name="T32" fmla="*/ 1718 w 2362"/>
                <a:gd name="T33" fmla="*/ 1920 h 2137"/>
                <a:gd name="T34" fmla="*/ 1740 w 2362"/>
                <a:gd name="T35" fmla="*/ 1988 h 2137"/>
                <a:gd name="T36" fmla="*/ 1740 w 2362"/>
                <a:gd name="T37" fmla="*/ 2049 h 2137"/>
                <a:gd name="T38" fmla="*/ 1719 w 2362"/>
                <a:gd name="T39" fmla="*/ 2095 h 2137"/>
                <a:gd name="T40" fmla="*/ 1681 w 2362"/>
                <a:gd name="T41" fmla="*/ 2125 h 2137"/>
                <a:gd name="T42" fmla="*/ 1631 w 2362"/>
                <a:gd name="T43" fmla="*/ 2137 h 2137"/>
                <a:gd name="T44" fmla="*/ 706 w 2362"/>
                <a:gd name="T45" fmla="*/ 2134 h 2137"/>
                <a:gd name="T46" fmla="*/ 661 w 2362"/>
                <a:gd name="T47" fmla="*/ 2112 h 2137"/>
                <a:gd name="T48" fmla="*/ 631 w 2362"/>
                <a:gd name="T49" fmla="*/ 2074 h 2137"/>
                <a:gd name="T50" fmla="*/ 619 w 2362"/>
                <a:gd name="T51" fmla="*/ 2024 h 2137"/>
                <a:gd name="T52" fmla="*/ 631 w 2362"/>
                <a:gd name="T53" fmla="*/ 1953 h 2137"/>
                <a:gd name="T54" fmla="*/ 662 w 2362"/>
                <a:gd name="T55" fmla="*/ 1891 h 2137"/>
                <a:gd name="T56" fmla="*/ 711 w 2362"/>
                <a:gd name="T57" fmla="*/ 1842 h 2137"/>
                <a:gd name="T58" fmla="*/ 772 w 2362"/>
                <a:gd name="T59" fmla="*/ 1811 h 2137"/>
                <a:gd name="T60" fmla="*/ 844 w 2362"/>
                <a:gd name="T61" fmla="*/ 1799 h 2137"/>
                <a:gd name="T62" fmla="*/ 281 w 2362"/>
                <a:gd name="T63" fmla="*/ 1743 h 2137"/>
                <a:gd name="T64" fmla="*/ 201 w 2362"/>
                <a:gd name="T65" fmla="*/ 1731 h 2137"/>
                <a:gd name="T66" fmla="*/ 129 w 2362"/>
                <a:gd name="T67" fmla="*/ 1698 h 2137"/>
                <a:gd name="T68" fmla="*/ 70 w 2362"/>
                <a:gd name="T69" fmla="*/ 1646 h 2137"/>
                <a:gd name="T70" fmla="*/ 26 w 2362"/>
                <a:gd name="T71" fmla="*/ 1580 h 2137"/>
                <a:gd name="T72" fmla="*/ 3 w 2362"/>
                <a:gd name="T73" fmla="*/ 1503 h 2137"/>
                <a:gd name="T74" fmla="*/ 0 w 2362"/>
                <a:gd name="T75" fmla="*/ 281 h 2137"/>
                <a:gd name="T76" fmla="*/ 13 w 2362"/>
                <a:gd name="T77" fmla="*/ 200 h 2137"/>
                <a:gd name="T78" fmla="*/ 45 w 2362"/>
                <a:gd name="T79" fmla="*/ 128 h 2137"/>
                <a:gd name="T80" fmla="*/ 97 w 2362"/>
                <a:gd name="T81" fmla="*/ 69 h 2137"/>
                <a:gd name="T82" fmla="*/ 163 w 2362"/>
                <a:gd name="T83" fmla="*/ 26 h 2137"/>
                <a:gd name="T84" fmla="*/ 240 w 2362"/>
                <a:gd name="T85" fmla="*/ 3 h 2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362" h="2137">
                  <a:moveTo>
                    <a:pt x="281" y="0"/>
                  </a:moveTo>
                  <a:lnTo>
                    <a:pt x="2081" y="0"/>
                  </a:lnTo>
                  <a:lnTo>
                    <a:pt x="2122" y="3"/>
                  </a:lnTo>
                  <a:lnTo>
                    <a:pt x="2161" y="12"/>
                  </a:lnTo>
                  <a:lnTo>
                    <a:pt x="2199" y="26"/>
                  </a:lnTo>
                  <a:lnTo>
                    <a:pt x="2233" y="45"/>
                  </a:lnTo>
                  <a:lnTo>
                    <a:pt x="2265" y="69"/>
                  </a:lnTo>
                  <a:lnTo>
                    <a:pt x="2292" y="97"/>
                  </a:lnTo>
                  <a:lnTo>
                    <a:pt x="2317" y="128"/>
                  </a:lnTo>
                  <a:lnTo>
                    <a:pt x="2336" y="163"/>
                  </a:lnTo>
                  <a:lnTo>
                    <a:pt x="2349" y="200"/>
                  </a:lnTo>
                  <a:lnTo>
                    <a:pt x="2359" y="240"/>
                  </a:lnTo>
                  <a:lnTo>
                    <a:pt x="2362" y="281"/>
                  </a:lnTo>
                  <a:lnTo>
                    <a:pt x="2362" y="1462"/>
                  </a:lnTo>
                  <a:lnTo>
                    <a:pt x="2359" y="1503"/>
                  </a:lnTo>
                  <a:lnTo>
                    <a:pt x="2349" y="1543"/>
                  </a:lnTo>
                  <a:lnTo>
                    <a:pt x="2336" y="1580"/>
                  </a:lnTo>
                  <a:lnTo>
                    <a:pt x="2317" y="1615"/>
                  </a:lnTo>
                  <a:lnTo>
                    <a:pt x="2292" y="1646"/>
                  </a:lnTo>
                  <a:lnTo>
                    <a:pt x="2265" y="1674"/>
                  </a:lnTo>
                  <a:lnTo>
                    <a:pt x="2233" y="1698"/>
                  </a:lnTo>
                  <a:lnTo>
                    <a:pt x="2199" y="1717"/>
                  </a:lnTo>
                  <a:lnTo>
                    <a:pt x="2161" y="1731"/>
                  </a:lnTo>
                  <a:lnTo>
                    <a:pt x="2122" y="1740"/>
                  </a:lnTo>
                  <a:lnTo>
                    <a:pt x="2081" y="1743"/>
                  </a:lnTo>
                  <a:lnTo>
                    <a:pt x="1518" y="1743"/>
                  </a:lnTo>
                  <a:lnTo>
                    <a:pt x="1518" y="1799"/>
                  </a:lnTo>
                  <a:lnTo>
                    <a:pt x="1555" y="1802"/>
                  </a:lnTo>
                  <a:lnTo>
                    <a:pt x="1590" y="1811"/>
                  </a:lnTo>
                  <a:lnTo>
                    <a:pt x="1622" y="1824"/>
                  </a:lnTo>
                  <a:lnTo>
                    <a:pt x="1651" y="1842"/>
                  </a:lnTo>
                  <a:lnTo>
                    <a:pt x="1677" y="1866"/>
                  </a:lnTo>
                  <a:lnTo>
                    <a:pt x="1700" y="1891"/>
                  </a:lnTo>
                  <a:lnTo>
                    <a:pt x="1718" y="1920"/>
                  </a:lnTo>
                  <a:lnTo>
                    <a:pt x="1731" y="1953"/>
                  </a:lnTo>
                  <a:lnTo>
                    <a:pt x="1740" y="1988"/>
                  </a:lnTo>
                  <a:lnTo>
                    <a:pt x="1743" y="2024"/>
                  </a:lnTo>
                  <a:lnTo>
                    <a:pt x="1740" y="2049"/>
                  </a:lnTo>
                  <a:lnTo>
                    <a:pt x="1731" y="2074"/>
                  </a:lnTo>
                  <a:lnTo>
                    <a:pt x="1719" y="2095"/>
                  </a:lnTo>
                  <a:lnTo>
                    <a:pt x="1701" y="2112"/>
                  </a:lnTo>
                  <a:lnTo>
                    <a:pt x="1681" y="2125"/>
                  </a:lnTo>
                  <a:lnTo>
                    <a:pt x="1656" y="2134"/>
                  </a:lnTo>
                  <a:lnTo>
                    <a:pt x="1631" y="2137"/>
                  </a:lnTo>
                  <a:lnTo>
                    <a:pt x="731" y="2137"/>
                  </a:lnTo>
                  <a:lnTo>
                    <a:pt x="706" y="2134"/>
                  </a:lnTo>
                  <a:lnTo>
                    <a:pt x="681" y="2125"/>
                  </a:lnTo>
                  <a:lnTo>
                    <a:pt x="661" y="2112"/>
                  </a:lnTo>
                  <a:lnTo>
                    <a:pt x="643" y="2095"/>
                  </a:lnTo>
                  <a:lnTo>
                    <a:pt x="631" y="2074"/>
                  </a:lnTo>
                  <a:lnTo>
                    <a:pt x="622" y="2049"/>
                  </a:lnTo>
                  <a:lnTo>
                    <a:pt x="619" y="2024"/>
                  </a:lnTo>
                  <a:lnTo>
                    <a:pt x="622" y="1988"/>
                  </a:lnTo>
                  <a:lnTo>
                    <a:pt x="631" y="1953"/>
                  </a:lnTo>
                  <a:lnTo>
                    <a:pt x="644" y="1920"/>
                  </a:lnTo>
                  <a:lnTo>
                    <a:pt x="662" y="1891"/>
                  </a:lnTo>
                  <a:lnTo>
                    <a:pt x="685" y="1866"/>
                  </a:lnTo>
                  <a:lnTo>
                    <a:pt x="711" y="1842"/>
                  </a:lnTo>
                  <a:lnTo>
                    <a:pt x="740" y="1824"/>
                  </a:lnTo>
                  <a:lnTo>
                    <a:pt x="772" y="1811"/>
                  </a:lnTo>
                  <a:lnTo>
                    <a:pt x="807" y="1802"/>
                  </a:lnTo>
                  <a:lnTo>
                    <a:pt x="844" y="1799"/>
                  </a:lnTo>
                  <a:lnTo>
                    <a:pt x="844" y="1743"/>
                  </a:lnTo>
                  <a:lnTo>
                    <a:pt x="281" y="1743"/>
                  </a:lnTo>
                  <a:lnTo>
                    <a:pt x="240" y="1740"/>
                  </a:lnTo>
                  <a:lnTo>
                    <a:pt x="201" y="1731"/>
                  </a:lnTo>
                  <a:lnTo>
                    <a:pt x="163" y="1717"/>
                  </a:lnTo>
                  <a:lnTo>
                    <a:pt x="129" y="1698"/>
                  </a:lnTo>
                  <a:lnTo>
                    <a:pt x="97" y="1674"/>
                  </a:lnTo>
                  <a:lnTo>
                    <a:pt x="70" y="1646"/>
                  </a:lnTo>
                  <a:lnTo>
                    <a:pt x="45" y="1615"/>
                  </a:lnTo>
                  <a:lnTo>
                    <a:pt x="26" y="1580"/>
                  </a:lnTo>
                  <a:lnTo>
                    <a:pt x="13" y="1543"/>
                  </a:lnTo>
                  <a:lnTo>
                    <a:pt x="3" y="1503"/>
                  </a:lnTo>
                  <a:lnTo>
                    <a:pt x="0" y="1462"/>
                  </a:lnTo>
                  <a:lnTo>
                    <a:pt x="0" y="281"/>
                  </a:lnTo>
                  <a:lnTo>
                    <a:pt x="3" y="240"/>
                  </a:lnTo>
                  <a:lnTo>
                    <a:pt x="13" y="200"/>
                  </a:lnTo>
                  <a:lnTo>
                    <a:pt x="26" y="163"/>
                  </a:lnTo>
                  <a:lnTo>
                    <a:pt x="45" y="128"/>
                  </a:lnTo>
                  <a:lnTo>
                    <a:pt x="70" y="97"/>
                  </a:lnTo>
                  <a:lnTo>
                    <a:pt x="97" y="69"/>
                  </a:lnTo>
                  <a:lnTo>
                    <a:pt x="129" y="45"/>
                  </a:lnTo>
                  <a:lnTo>
                    <a:pt x="163" y="26"/>
                  </a:lnTo>
                  <a:lnTo>
                    <a:pt x="201" y="12"/>
                  </a:lnTo>
                  <a:lnTo>
                    <a:pt x="240" y="3"/>
                  </a:lnTo>
                  <a:lnTo>
                    <a:pt x="281" y="0"/>
                  </a:lnTo>
                  <a:close/>
                </a:path>
              </a:pathLst>
            </a:custGeom>
            <a:no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95" name="Freeform 94"/>
            <p:cNvSpPr>
              <a:spLocks noEditPoints="1"/>
            </p:cNvSpPr>
            <p:nvPr/>
          </p:nvSpPr>
          <p:spPr bwMode="auto">
            <a:xfrm>
              <a:off x="7785099" y="4756150"/>
              <a:ext cx="485775" cy="434975"/>
            </a:xfrm>
            <a:custGeom>
              <a:avLst/>
              <a:gdLst>
                <a:gd name="T0" fmla="*/ 1293 w 2136"/>
                <a:gd name="T1" fmla="*/ 1631 h 1912"/>
                <a:gd name="T2" fmla="*/ 1405 w 2136"/>
                <a:gd name="T3" fmla="*/ 1800 h 1912"/>
                <a:gd name="T4" fmla="*/ 1455 w 2136"/>
                <a:gd name="T5" fmla="*/ 1811 h 1912"/>
                <a:gd name="T6" fmla="*/ 1493 w 2136"/>
                <a:gd name="T7" fmla="*/ 1841 h 1912"/>
                <a:gd name="T8" fmla="*/ 1515 w 2136"/>
                <a:gd name="T9" fmla="*/ 1887 h 1912"/>
                <a:gd name="T10" fmla="*/ 618 w 2136"/>
                <a:gd name="T11" fmla="*/ 1912 h 1912"/>
                <a:gd name="T12" fmla="*/ 630 w 2136"/>
                <a:gd name="T13" fmla="*/ 1862 h 1912"/>
                <a:gd name="T14" fmla="*/ 660 w 2136"/>
                <a:gd name="T15" fmla="*/ 1824 h 1912"/>
                <a:gd name="T16" fmla="*/ 705 w 2136"/>
                <a:gd name="T17" fmla="*/ 1802 h 1912"/>
                <a:gd name="T18" fmla="*/ 843 w 2136"/>
                <a:gd name="T19" fmla="*/ 1800 h 1912"/>
                <a:gd name="T20" fmla="*/ 1470 w 2136"/>
                <a:gd name="T21" fmla="*/ 788 h 1912"/>
                <a:gd name="T22" fmla="*/ 1750 w 2136"/>
                <a:gd name="T23" fmla="*/ 790 h 1912"/>
                <a:gd name="T24" fmla="*/ 1780 w 2136"/>
                <a:gd name="T25" fmla="*/ 807 h 1912"/>
                <a:gd name="T26" fmla="*/ 1797 w 2136"/>
                <a:gd name="T27" fmla="*/ 836 h 1912"/>
                <a:gd name="T28" fmla="*/ 1799 w 2136"/>
                <a:gd name="T29" fmla="*/ 1115 h 1912"/>
                <a:gd name="T30" fmla="*/ 1789 w 2136"/>
                <a:gd name="T31" fmla="*/ 1148 h 1912"/>
                <a:gd name="T32" fmla="*/ 1766 w 2136"/>
                <a:gd name="T33" fmla="*/ 1173 h 1912"/>
                <a:gd name="T34" fmla="*/ 1734 w 2136"/>
                <a:gd name="T35" fmla="*/ 1181 h 1912"/>
                <a:gd name="T36" fmla="*/ 1454 w 2136"/>
                <a:gd name="T37" fmla="*/ 1179 h 1912"/>
                <a:gd name="T38" fmla="*/ 1425 w 2136"/>
                <a:gd name="T39" fmla="*/ 1162 h 1912"/>
                <a:gd name="T40" fmla="*/ 1408 w 2136"/>
                <a:gd name="T41" fmla="*/ 1133 h 1912"/>
                <a:gd name="T42" fmla="*/ 1405 w 2136"/>
                <a:gd name="T43" fmla="*/ 854 h 1912"/>
                <a:gd name="T44" fmla="*/ 1414 w 2136"/>
                <a:gd name="T45" fmla="*/ 820 h 1912"/>
                <a:gd name="T46" fmla="*/ 1438 w 2136"/>
                <a:gd name="T47" fmla="*/ 796 h 1912"/>
                <a:gd name="T48" fmla="*/ 1470 w 2136"/>
                <a:gd name="T49" fmla="*/ 788 h 1912"/>
                <a:gd name="T50" fmla="*/ 168 w 2136"/>
                <a:gd name="T51" fmla="*/ 1294 h 1912"/>
                <a:gd name="T52" fmla="*/ 1968 w 2136"/>
                <a:gd name="T53" fmla="*/ 169 h 1912"/>
                <a:gd name="T54" fmla="*/ 385 w 2136"/>
                <a:gd name="T55" fmla="*/ 0 h 1912"/>
                <a:gd name="T56" fmla="*/ 575 w 2136"/>
                <a:gd name="T57" fmla="*/ 0 h 1912"/>
                <a:gd name="T58" fmla="*/ 910 w 2136"/>
                <a:gd name="T59" fmla="*/ 0 h 1912"/>
                <a:gd name="T60" fmla="*/ 1147 w 2136"/>
                <a:gd name="T61" fmla="*/ 0 h 1912"/>
                <a:gd name="T62" fmla="*/ 1307 w 2136"/>
                <a:gd name="T63" fmla="*/ 0 h 1912"/>
                <a:gd name="T64" fmla="*/ 1653 w 2136"/>
                <a:gd name="T65" fmla="*/ 0 h 1912"/>
                <a:gd name="T66" fmla="*/ 1856 w 2136"/>
                <a:gd name="T67" fmla="*/ 0 h 1912"/>
                <a:gd name="T68" fmla="*/ 1998 w 2136"/>
                <a:gd name="T69" fmla="*/ 3 h 1912"/>
                <a:gd name="T70" fmla="*/ 2053 w 2136"/>
                <a:gd name="T71" fmla="*/ 23 h 1912"/>
                <a:gd name="T72" fmla="*/ 2097 w 2136"/>
                <a:gd name="T73" fmla="*/ 60 h 1912"/>
                <a:gd name="T74" fmla="*/ 2125 w 2136"/>
                <a:gd name="T75" fmla="*/ 110 h 1912"/>
                <a:gd name="T76" fmla="*/ 2136 w 2136"/>
                <a:gd name="T77" fmla="*/ 169 h 1912"/>
                <a:gd name="T78" fmla="*/ 2136 w 2136"/>
                <a:gd name="T79" fmla="*/ 696 h 1912"/>
                <a:gd name="T80" fmla="*/ 2136 w 2136"/>
                <a:gd name="T81" fmla="*/ 1350 h 1912"/>
                <a:gd name="T82" fmla="*/ 2125 w 2136"/>
                <a:gd name="T83" fmla="*/ 1409 h 1912"/>
                <a:gd name="T84" fmla="*/ 2097 w 2136"/>
                <a:gd name="T85" fmla="*/ 1459 h 1912"/>
                <a:gd name="T86" fmla="*/ 2053 w 2136"/>
                <a:gd name="T87" fmla="*/ 1496 h 1912"/>
                <a:gd name="T88" fmla="*/ 1998 w 2136"/>
                <a:gd name="T89" fmla="*/ 1516 h 1912"/>
                <a:gd name="T90" fmla="*/ 168 w 2136"/>
                <a:gd name="T91" fmla="*/ 1518 h 1912"/>
                <a:gd name="T92" fmla="*/ 110 w 2136"/>
                <a:gd name="T93" fmla="*/ 1507 h 1912"/>
                <a:gd name="T94" fmla="*/ 60 w 2136"/>
                <a:gd name="T95" fmla="*/ 1479 h 1912"/>
                <a:gd name="T96" fmla="*/ 23 w 2136"/>
                <a:gd name="T97" fmla="*/ 1435 h 1912"/>
                <a:gd name="T98" fmla="*/ 2 w 2136"/>
                <a:gd name="T99" fmla="*/ 1381 h 1912"/>
                <a:gd name="T100" fmla="*/ 0 w 2136"/>
                <a:gd name="T101" fmla="*/ 948 h 1912"/>
                <a:gd name="T102" fmla="*/ 0 w 2136"/>
                <a:gd name="T103" fmla="*/ 696 h 1912"/>
                <a:gd name="T104" fmla="*/ 2 w 2136"/>
                <a:gd name="T105" fmla="*/ 138 h 1912"/>
                <a:gd name="T106" fmla="*/ 23 w 2136"/>
                <a:gd name="T107" fmla="*/ 83 h 1912"/>
                <a:gd name="T108" fmla="*/ 60 w 2136"/>
                <a:gd name="T109" fmla="*/ 40 h 1912"/>
                <a:gd name="T110" fmla="*/ 110 w 2136"/>
                <a:gd name="T111" fmla="*/ 11 h 1912"/>
                <a:gd name="T112" fmla="*/ 168 w 2136"/>
                <a:gd name="T113" fmla="*/ 0 h 1912"/>
                <a:gd name="T114" fmla="*/ 385 w 2136"/>
                <a:gd name="T115" fmla="*/ 0 h 19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36" h="1912">
                  <a:moveTo>
                    <a:pt x="843" y="1631"/>
                  </a:moveTo>
                  <a:lnTo>
                    <a:pt x="1293" y="1631"/>
                  </a:lnTo>
                  <a:lnTo>
                    <a:pt x="1293" y="1800"/>
                  </a:lnTo>
                  <a:lnTo>
                    <a:pt x="1405" y="1800"/>
                  </a:lnTo>
                  <a:lnTo>
                    <a:pt x="1431" y="1802"/>
                  </a:lnTo>
                  <a:lnTo>
                    <a:pt x="1455" y="1811"/>
                  </a:lnTo>
                  <a:lnTo>
                    <a:pt x="1476" y="1824"/>
                  </a:lnTo>
                  <a:lnTo>
                    <a:pt x="1493" y="1841"/>
                  </a:lnTo>
                  <a:lnTo>
                    <a:pt x="1506" y="1862"/>
                  </a:lnTo>
                  <a:lnTo>
                    <a:pt x="1515" y="1887"/>
                  </a:lnTo>
                  <a:lnTo>
                    <a:pt x="1518" y="1912"/>
                  </a:lnTo>
                  <a:lnTo>
                    <a:pt x="618" y="1912"/>
                  </a:lnTo>
                  <a:lnTo>
                    <a:pt x="621" y="1887"/>
                  </a:lnTo>
                  <a:lnTo>
                    <a:pt x="630" y="1862"/>
                  </a:lnTo>
                  <a:lnTo>
                    <a:pt x="643" y="1841"/>
                  </a:lnTo>
                  <a:lnTo>
                    <a:pt x="660" y="1824"/>
                  </a:lnTo>
                  <a:lnTo>
                    <a:pt x="681" y="1811"/>
                  </a:lnTo>
                  <a:lnTo>
                    <a:pt x="705" y="1802"/>
                  </a:lnTo>
                  <a:lnTo>
                    <a:pt x="731" y="1800"/>
                  </a:lnTo>
                  <a:lnTo>
                    <a:pt x="843" y="1800"/>
                  </a:lnTo>
                  <a:lnTo>
                    <a:pt x="843" y="1631"/>
                  </a:lnTo>
                  <a:close/>
                  <a:moveTo>
                    <a:pt x="1470" y="788"/>
                  </a:moveTo>
                  <a:lnTo>
                    <a:pt x="1734" y="788"/>
                  </a:lnTo>
                  <a:lnTo>
                    <a:pt x="1750" y="790"/>
                  </a:lnTo>
                  <a:lnTo>
                    <a:pt x="1766" y="796"/>
                  </a:lnTo>
                  <a:lnTo>
                    <a:pt x="1780" y="807"/>
                  </a:lnTo>
                  <a:lnTo>
                    <a:pt x="1789" y="820"/>
                  </a:lnTo>
                  <a:lnTo>
                    <a:pt x="1797" y="836"/>
                  </a:lnTo>
                  <a:lnTo>
                    <a:pt x="1799" y="854"/>
                  </a:lnTo>
                  <a:lnTo>
                    <a:pt x="1799" y="1115"/>
                  </a:lnTo>
                  <a:lnTo>
                    <a:pt x="1797" y="1133"/>
                  </a:lnTo>
                  <a:lnTo>
                    <a:pt x="1789" y="1148"/>
                  </a:lnTo>
                  <a:lnTo>
                    <a:pt x="1780" y="1162"/>
                  </a:lnTo>
                  <a:lnTo>
                    <a:pt x="1766" y="1173"/>
                  </a:lnTo>
                  <a:lnTo>
                    <a:pt x="1750" y="1179"/>
                  </a:lnTo>
                  <a:lnTo>
                    <a:pt x="1734" y="1181"/>
                  </a:lnTo>
                  <a:lnTo>
                    <a:pt x="1470" y="1181"/>
                  </a:lnTo>
                  <a:lnTo>
                    <a:pt x="1454" y="1179"/>
                  </a:lnTo>
                  <a:lnTo>
                    <a:pt x="1438" y="1173"/>
                  </a:lnTo>
                  <a:lnTo>
                    <a:pt x="1425" y="1162"/>
                  </a:lnTo>
                  <a:lnTo>
                    <a:pt x="1414" y="1148"/>
                  </a:lnTo>
                  <a:lnTo>
                    <a:pt x="1408" y="1133"/>
                  </a:lnTo>
                  <a:lnTo>
                    <a:pt x="1405" y="1115"/>
                  </a:lnTo>
                  <a:lnTo>
                    <a:pt x="1405" y="854"/>
                  </a:lnTo>
                  <a:lnTo>
                    <a:pt x="1408" y="836"/>
                  </a:lnTo>
                  <a:lnTo>
                    <a:pt x="1414" y="820"/>
                  </a:lnTo>
                  <a:lnTo>
                    <a:pt x="1425" y="807"/>
                  </a:lnTo>
                  <a:lnTo>
                    <a:pt x="1438" y="796"/>
                  </a:lnTo>
                  <a:lnTo>
                    <a:pt x="1454" y="790"/>
                  </a:lnTo>
                  <a:lnTo>
                    <a:pt x="1470" y="788"/>
                  </a:lnTo>
                  <a:close/>
                  <a:moveTo>
                    <a:pt x="168" y="169"/>
                  </a:moveTo>
                  <a:lnTo>
                    <a:pt x="168" y="1294"/>
                  </a:lnTo>
                  <a:lnTo>
                    <a:pt x="1968" y="1294"/>
                  </a:lnTo>
                  <a:lnTo>
                    <a:pt x="1968" y="169"/>
                  </a:lnTo>
                  <a:lnTo>
                    <a:pt x="168" y="169"/>
                  </a:lnTo>
                  <a:close/>
                  <a:moveTo>
                    <a:pt x="385" y="0"/>
                  </a:moveTo>
                  <a:lnTo>
                    <a:pt x="483" y="0"/>
                  </a:lnTo>
                  <a:lnTo>
                    <a:pt x="575" y="0"/>
                  </a:lnTo>
                  <a:lnTo>
                    <a:pt x="829" y="0"/>
                  </a:lnTo>
                  <a:lnTo>
                    <a:pt x="910" y="0"/>
                  </a:lnTo>
                  <a:lnTo>
                    <a:pt x="989" y="0"/>
                  </a:lnTo>
                  <a:lnTo>
                    <a:pt x="1147" y="0"/>
                  </a:lnTo>
                  <a:lnTo>
                    <a:pt x="1226" y="0"/>
                  </a:lnTo>
                  <a:lnTo>
                    <a:pt x="1307" y="0"/>
                  </a:lnTo>
                  <a:lnTo>
                    <a:pt x="1389" y="0"/>
                  </a:lnTo>
                  <a:lnTo>
                    <a:pt x="1653" y="0"/>
                  </a:lnTo>
                  <a:lnTo>
                    <a:pt x="1751" y="0"/>
                  </a:lnTo>
                  <a:lnTo>
                    <a:pt x="1856" y="0"/>
                  </a:lnTo>
                  <a:lnTo>
                    <a:pt x="1968" y="0"/>
                  </a:lnTo>
                  <a:lnTo>
                    <a:pt x="1998" y="3"/>
                  </a:lnTo>
                  <a:lnTo>
                    <a:pt x="2026" y="11"/>
                  </a:lnTo>
                  <a:lnTo>
                    <a:pt x="2053" y="23"/>
                  </a:lnTo>
                  <a:lnTo>
                    <a:pt x="2076" y="40"/>
                  </a:lnTo>
                  <a:lnTo>
                    <a:pt x="2097" y="60"/>
                  </a:lnTo>
                  <a:lnTo>
                    <a:pt x="2113" y="83"/>
                  </a:lnTo>
                  <a:lnTo>
                    <a:pt x="2125" y="110"/>
                  </a:lnTo>
                  <a:lnTo>
                    <a:pt x="2134" y="138"/>
                  </a:lnTo>
                  <a:lnTo>
                    <a:pt x="2136" y="169"/>
                  </a:lnTo>
                  <a:lnTo>
                    <a:pt x="2136" y="570"/>
                  </a:lnTo>
                  <a:lnTo>
                    <a:pt x="2136" y="696"/>
                  </a:lnTo>
                  <a:lnTo>
                    <a:pt x="2136" y="822"/>
                  </a:lnTo>
                  <a:lnTo>
                    <a:pt x="2136" y="1350"/>
                  </a:lnTo>
                  <a:lnTo>
                    <a:pt x="2134" y="1381"/>
                  </a:lnTo>
                  <a:lnTo>
                    <a:pt x="2125" y="1409"/>
                  </a:lnTo>
                  <a:lnTo>
                    <a:pt x="2113" y="1435"/>
                  </a:lnTo>
                  <a:lnTo>
                    <a:pt x="2097" y="1459"/>
                  </a:lnTo>
                  <a:lnTo>
                    <a:pt x="2076" y="1479"/>
                  </a:lnTo>
                  <a:lnTo>
                    <a:pt x="2053" y="1496"/>
                  </a:lnTo>
                  <a:lnTo>
                    <a:pt x="2026" y="1507"/>
                  </a:lnTo>
                  <a:lnTo>
                    <a:pt x="1998" y="1516"/>
                  </a:lnTo>
                  <a:lnTo>
                    <a:pt x="1968" y="1518"/>
                  </a:lnTo>
                  <a:lnTo>
                    <a:pt x="168" y="1518"/>
                  </a:lnTo>
                  <a:lnTo>
                    <a:pt x="138" y="1516"/>
                  </a:lnTo>
                  <a:lnTo>
                    <a:pt x="110" y="1507"/>
                  </a:lnTo>
                  <a:lnTo>
                    <a:pt x="83" y="1496"/>
                  </a:lnTo>
                  <a:lnTo>
                    <a:pt x="60" y="1479"/>
                  </a:lnTo>
                  <a:lnTo>
                    <a:pt x="39" y="1459"/>
                  </a:lnTo>
                  <a:lnTo>
                    <a:pt x="23" y="1435"/>
                  </a:lnTo>
                  <a:lnTo>
                    <a:pt x="11" y="1409"/>
                  </a:lnTo>
                  <a:lnTo>
                    <a:pt x="2" y="1381"/>
                  </a:lnTo>
                  <a:lnTo>
                    <a:pt x="0" y="1350"/>
                  </a:lnTo>
                  <a:lnTo>
                    <a:pt x="0" y="948"/>
                  </a:lnTo>
                  <a:lnTo>
                    <a:pt x="0" y="822"/>
                  </a:lnTo>
                  <a:lnTo>
                    <a:pt x="0" y="696"/>
                  </a:lnTo>
                  <a:lnTo>
                    <a:pt x="0" y="169"/>
                  </a:lnTo>
                  <a:lnTo>
                    <a:pt x="2" y="138"/>
                  </a:lnTo>
                  <a:lnTo>
                    <a:pt x="11" y="110"/>
                  </a:lnTo>
                  <a:lnTo>
                    <a:pt x="23" y="83"/>
                  </a:lnTo>
                  <a:lnTo>
                    <a:pt x="39" y="60"/>
                  </a:lnTo>
                  <a:lnTo>
                    <a:pt x="60" y="40"/>
                  </a:lnTo>
                  <a:lnTo>
                    <a:pt x="83" y="23"/>
                  </a:lnTo>
                  <a:lnTo>
                    <a:pt x="110" y="11"/>
                  </a:lnTo>
                  <a:lnTo>
                    <a:pt x="138" y="3"/>
                  </a:lnTo>
                  <a:lnTo>
                    <a:pt x="168" y="0"/>
                  </a:lnTo>
                  <a:lnTo>
                    <a:pt x="280" y="0"/>
                  </a:lnTo>
                  <a:lnTo>
                    <a:pt x="38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96" name="Freeform 95"/>
            <p:cNvSpPr>
              <a:spLocks noEditPoints="1"/>
            </p:cNvSpPr>
            <p:nvPr/>
          </p:nvSpPr>
          <p:spPr bwMode="auto">
            <a:xfrm>
              <a:off x="7862887" y="4821238"/>
              <a:ext cx="330200" cy="203200"/>
            </a:xfrm>
            <a:custGeom>
              <a:avLst/>
              <a:gdLst>
                <a:gd name="T0" fmla="*/ 880 w 1462"/>
                <a:gd name="T1" fmla="*/ 508 h 899"/>
                <a:gd name="T2" fmla="*/ 919 w 1462"/>
                <a:gd name="T3" fmla="*/ 538 h 899"/>
                <a:gd name="T4" fmla="*/ 927 w 1462"/>
                <a:gd name="T5" fmla="*/ 833 h 899"/>
                <a:gd name="T6" fmla="*/ 908 w 1462"/>
                <a:gd name="T7" fmla="*/ 880 h 899"/>
                <a:gd name="T8" fmla="*/ 862 w 1462"/>
                <a:gd name="T9" fmla="*/ 899 h 899"/>
                <a:gd name="T10" fmla="*/ 566 w 1462"/>
                <a:gd name="T11" fmla="*/ 891 h 899"/>
                <a:gd name="T12" fmla="*/ 537 w 1462"/>
                <a:gd name="T13" fmla="*/ 851 h 899"/>
                <a:gd name="T14" fmla="*/ 537 w 1462"/>
                <a:gd name="T15" fmla="*/ 554 h 899"/>
                <a:gd name="T16" fmla="*/ 566 w 1462"/>
                <a:gd name="T17" fmla="*/ 514 h 899"/>
                <a:gd name="T18" fmla="*/ 65 w 1462"/>
                <a:gd name="T19" fmla="*/ 506 h 899"/>
                <a:gd name="T20" fmla="*/ 361 w 1462"/>
                <a:gd name="T21" fmla="*/ 514 h 899"/>
                <a:gd name="T22" fmla="*/ 391 w 1462"/>
                <a:gd name="T23" fmla="*/ 554 h 899"/>
                <a:gd name="T24" fmla="*/ 391 w 1462"/>
                <a:gd name="T25" fmla="*/ 851 h 899"/>
                <a:gd name="T26" fmla="*/ 361 w 1462"/>
                <a:gd name="T27" fmla="*/ 891 h 899"/>
                <a:gd name="T28" fmla="*/ 65 w 1462"/>
                <a:gd name="T29" fmla="*/ 899 h 899"/>
                <a:gd name="T30" fmla="*/ 19 w 1462"/>
                <a:gd name="T31" fmla="*/ 880 h 899"/>
                <a:gd name="T32" fmla="*/ 0 w 1462"/>
                <a:gd name="T33" fmla="*/ 833 h 899"/>
                <a:gd name="T34" fmla="*/ 10 w 1462"/>
                <a:gd name="T35" fmla="*/ 538 h 899"/>
                <a:gd name="T36" fmla="*/ 49 w 1462"/>
                <a:gd name="T37" fmla="*/ 508 h 899"/>
                <a:gd name="T38" fmla="*/ 1397 w 1462"/>
                <a:gd name="T39" fmla="*/ 0 h 899"/>
                <a:gd name="T40" fmla="*/ 1443 w 1462"/>
                <a:gd name="T41" fmla="*/ 19 h 899"/>
                <a:gd name="T42" fmla="*/ 1462 w 1462"/>
                <a:gd name="T43" fmla="*/ 66 h 899"/>
                <a:gd name="T44" fmla="*/ 1452 w 1462"/>
                <a:gd name="T45" fmla="*/ 360 h 899"/>
                <a:gd name="T46" fmla="*/ 1413 w 1462"/>
                <a:gd name="T47" fmla="*/ 391 h 899"/>
                <a:gd name="T48" fmla="*/ 1117 w 1462"/>
                <a:gd name="T49" fmla="*/ 391 h 899"/>
                <a:gd name="T50" fmla="*/ 1077 w 1462"/>
                <a:gd name="T51" fmla="*/ 360 h 899"/>
                <a:gd name="T52" fmla="*/ 1068 w 1462"/>
                <a:gd name="T53" fmla="*/ 66 h 899"/>
                <a:gd name="T54" fmla="*/ 1088 w 1462"/>
                <a:gd name="T55" fmla="*/ 19 h 899"/>
                <a:gd name="T56" fmla="*/ 1133 w 1462"/>
                <a:gd name="T57" fmla="*/ 0 h 899"/>
                <a:gd name="T58" fmla="*/ 880 w 1462"/>
                <a:gd name="T59" fmla="*/ 2 h 899"/>
                <a:gd name="T60" fmla="*/ 919 w 1462"/>
                <a:gd name="T61" fmla="*/ 32 h 899"/>
                <a:gd name="T62" fmla="*/ 927 w 1462"/>
                <a:gd name="T63" fmla="*/ 328 h 899"/>
                <a:gd name="T64" fmla="*/ 908 w 1462"/>
                <a:gd name="T65" fmla="*/ 374 h 899"/>
                <a:gd name="T66" fmla="*/ 862 w 1462"/>
                <a:gd name="T67" fmla="*/ 393 h 899"/>
                <a:gd name="T68" fmla="*/ 566 w 1462"/>
                <a:gd name="T69" fmla="*/ 385 h 899"/>
                <a:gd name="T70" fmla="*/ 537 w 1462"/>
                <a:gd name="T71" fmla="*/ 345 h 899"/>
                <a:gd name="T72" fmla="*/ 537 w 1462"/>
                <a:gd name="T73" fmla="*/ 48 h 899"/>
                <a:gd name="T74" fmla="*/ 566 w 1462"/>
                <a:gd name="T75" fmla="*/ 8 h 899"/>
                <a:gd name="T76" fmla="*/ 65 w 1462"/>
                <a:gd name="T77" fmla="*/ 0 h 899"/>
                <a:gd name="T78" fmla="*/ 361 w 1462"/>
                <a:gd name="T79" fmla="*/ 8 h 899"/>
                <a:gd name="T80" fmla="*/ 391 w 1462"/>
                <a:gd name="T81" fmla="*/ 48 h 899"/>
                <a:gd name="T82" fmla="*/ 391 w 1462"/>
                <a:gd name="T83" fmla="*/ 345 h 899"/>
                <a:gd name="T84" fmla="*/ 361 w 1462"/>
                <a:gd name="T85" fmla="*/ 385 h 899"/>
                <a:gd name="T86" fmla="*/ 65 w 1462"/>
                <a:gd name="T87" fmla="*/ 393 h 899"/>
                <a:gd name="T88" fmla="*/ 19 w 1462"/>
                <a:gd name="T89" fmla="*/ 374 h 899"/>
                <a:gd name="T90" fmla="*/ 0 w 1462"/>
                <a:gd name="T91" fmla="*/ 328 h 899"/>
                <a:gd name="T92" fmla="*/ 10 w 1462"/>
                <a:gd name="T93" fmla="*/ 32 h 899"/>
                <a:gd name="T94" fmla="*/ 49 w 1462"/>
                <a:gd name="T95" fmla="*/ 2 h 8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462" h="899">
                  <a:moveTo>
                    <a:pt x="600" y="506"/>
                  </a:moveTo>
                  <a:lnTo>
                    <a:pt x="862" y="506"/>
                  </a:lnTo>
                  <a:lnTo>
                    <a:pt x="880" y="508"/>
                  </a:lnTo>
                  <a:lnTo>
                    <a:pt x="896" y="514"/>
                  </a:lnTo>
                  <a:lnTo>
                    <a:pt x="908" y="525"/>
                  </a:lnTo>
                  <a:lnTo>
                    <a:pt x="919" y="538"/>
                  </a:lnTo>
                  <a:lnTo>
                    <a:pt x="925" y="554"/>
                  </a:lnTo>
                  <a:lnTo>
                    <a:pt x="927" y="572"/>
                  </a:lnTo>
                  <a:lnTo>
                    <a:pt x="927" y="833"/>
                  </a:lnTo>
                  <a:lnTo>
                    <a:pt x="925" y="851"/>
                  </a:lnTo>
                  <a:lnTo>
                    <a:pt x="919" y="866"/>
                  </a:lnTo>
                  <a:lnTo>
                    <a:pt x="908" y="880"/>
                  </a:lnTo>
                  <a:lnTo>
                    <a:pt x="896" y="891"/>
                  </a:lnTo>
                  <a:lnTo>
                    <a:pt x="880" y="897"/>
                  </a:lnTo>
                  <a:lnTo>
                    <a:pt x="862" y="899"/>
                  </a:lnTo>
                  <a:lnTo>
                    <a:pt x="600" y="899"/>
                  </a:lnTo>
                  <a:lnTo>
                    <a:pt x="582" y="897"/>
                  </a:lnTo>
                  <a:lnTo>
                    <a:pt x="566" y="891"/>
                  </a:lnTo>
                  <a:lnTo>
                    <a:pt x="554" y="880"/>
                  </a:lnTo>
                  <a:lnTo>
                    <a:pt x="543" y="866"/>
                  </a:lnTo>
                  <a:lnTo>
                    <a:pt x="537" y="851"/>
                  </a:lnTo>
                  <a:lnTo>
                    <a:pt x="535" y="833"/>
                  </a:lnTo>
                  <a:lnTo>
                    <a:pt x="535" y="572"/>
                  </a:lnTo>
                  <a:lnTo>
                    <a:pt x="537" y="554"/>
                  </a:lnTo>
                  <a:lnTo>
                    <a:pt x="543" y="538"/>
                  </a:lnTo>
                  <a:lnTo>
                    <a:pt x="554" y="525"/>
                  </a:lnTo>
                  <a:lnTo>
                    <a:pt x="566" y="514"/>
                  </a:lnTo>
                  <a:lnTo>
                    <a:pt x="582" y="508"/>
                  </a:lnTo>
                  <a:lnTo>
                    <a:pt x="600" y="506"/>
                  </a:lnTo>
                  <a:close/>
                  <a:moveTo>
                    <a:pt x="65" y="506"/>
                  </a:moveTo>
                  <a:lnTo>
                    <a:pt x="329" y="506"/>
                  </a:lnTo>
                  <a:lnTo>
                    <a:pt x="345" y="508"/>
                  </a:lnTo>
                  <a:lnTo>
                    <a:pt x="361" y="514"/>
                  </a:lnTo>
                  <a:lnTo>
                    <a:pt x="374" y="525"/>
                  </a:lnTo>
                  <a:lnTo>
                    <a:pt x="385" y="538"/>
                  </a:lnTo>
                  <a:lnTo>
                    <a:pt x="391" y="554"/>
                  </a:lnTo>
                  <a:lnTo>
                    <a:pt x="394" y="572"/>
                  </a:lnTo>
                  <a:lnTo>
                    <a:pt x="394" y="833"/>
                  </a:lnTo>
                  <a:lnTo>
                    <a:pt x="391" y="851"/>
                  </a:lnTo>
                  <a:lnTo>
                    <a:pt x="385" y="866"/>
                  </a:lnTo>
                  <a:lnTo>
                    <a:pt x="374" y="880"/>
                  </a:lnTo>
                  <a:lnTo>
                    <a:pt x="361" y="891"/>
                  </a:lnTo>
                  <a:lnTo>
                    <a:pt x="345" y="897"/>
                  </a:lnTo>
                  <a:lnTo>
                    <a:pt x="329" y="899"/>
                  </a:lnTo>
                  <a:lnTo>
                    <a:pt x="65" y="899"/>
                  </a:lnTo>
                  <a:lnTo>
                    <a:pt x="49" y="897"/>
                  </a:lnTo>
                  <a:lnTo>
                    <a:pt x="33" y="891"/>
                  </a:lnTo>
                  <a:lnTo>
                    <a:pt x="19" y="880"/>
                  </a:lnTo>
                  <a:lnTo>
                    <a:pt x="10" y="866"/>
                  </a:lnTo>
                  <a:lnTo>
                    <a:pt x="2" y="851"/>
                  </a:lnTo>
                  <a:lnTo>
                    <a:pt x="0" y="833"/>
                  </a:lnTo>
                  <a:lnTo>
                    <a:pt x="0" y="572"/>
                  </a:lnTo>
                  <a:lnTo>
                    <a:pt x="2" y="554"/>
                  </a:lnTo>
                  <a:lnTo>
                    <a:pt x="10" y="538"/>
                  </a:lnTo>
                  <a:lnTo>
                    <a:pt x="19" y="525"/>
                  </a:lnTo>
                  <a:lnTo>
                    <a:pt x="33" y="514"/>
                  </a:lnTo>
                  <a:lnTo>
                    <a:pt x="49" y="508"/>
                  </a:lnTo>
                  <a:lnTo>
                    <a:pt x="65" y="506"/>
                  </a:lnTo>
                  <a:close/>
                  <a:moveTo>
                    <a:pt x="1133" y="0"/>
                  </a:moveTo>
                  <a:lnTo>
                    <a:pt x="1397" y="0"/>
                  </a:lnTo>
                  <a:lnTo>
                    <a:pt x="1413" y="2"/>
                  </a:lnTo>
                  <a:lnTo>
                    <a:pt x="1429" y="8"/>
                  </a:lnTo>
                  <a:lnTo>
                    <a:pt x="1443" y="19"/>
                  </a:lnTo>
                  <a:lnTo>
                    <a:pt x="1452" y="32"/>
                  </a:lnTo>
                  <a:lnTo>
                    <a:pt x="1460" y="48"/>
                  </a:lnTo>
                  <a:lnTo>
                    <a:pt x="1462" y="66"/>
                  </a:lnTo>
                  <a:lnTo>
                    <a:pt x="1462" y="328"/>
                  </a:lnTo>
                  <a:lnTo>
                    <a:pt x="1460" y="345"/>
                  </a:lnTo>
                  <a:lnTo>
                    <a:pt x="1452" y="360"/>
                  </a:lnTo>
                  <a:lnTo>
                    <a:pt x="1443" y="374"/>
                  </a:lnTo>
                  <a:lnTo>
                    <a:pt x="1429" y="385"/>
                  </a:lnTo>
                  <a:lnTo>
                    <a:pt x="1413" y="391"/>
                  </a:lnTo>
                  <a:lnTo>
                    <a:pt x="1397" y="393"/>
                  </a:lnTo>
                  <a:lnTo>
                    <a:pt x="1133" y="393"/>
                  </a:lnTo>
                  <a:lnTo>
                    <a:pt x="1117" y="391"/>
                  </a:lnTo>
                  <a:lnTo>
                    <a:pt x="1101" y="385"/>
                  </a:lnTo>
                  <a:lnTo>
                    <a:pt x="1088" y="374"/>
                  </a:lnTo>
                  <a:lnTo>
                    <a:pt x="1077" y="360"/>
                  </a:lnTo>
                  <a:lnTo>
                    <a:pt x="1071" y="345"/>
                  </a:lnTo>
                  <a:lnTo>
                    <a:pt x="1068" y="328"/>
                  </a:lnTo>
                  <a:lnTo>
                    <a:pt x="1068" y="66"/>
                  </a:lnTo>
                  <a:lnTo>
                    <a:pt x="1071" y="48"/>
                  </a:lnTo>
                  <a:lnTo>
                    <a:pt x="1077" y="32"/>
                  </a:lnTo>
                  <a:lnTo>
                    <a:pt x="1088" y="19"/>
                  </a:lnTo>
                  <a:lnTo>
                    <a:pt x="1101" y="8"/>
                  </a:lnTo>
                  <a:lnTo>
                    <a:pt x="1117" y="2"/>
                  </a:lnTo>
                  <a:lnTo>
                    <a:pt x="1133" y="0"/>
                  </a:lnTo>
                  <a:close/>
                  <a:moveTo>
                    <a:pt x="600" y="0"/>
                  </a:moveTo>
                  <a:lnTo>
                    <a:pt x="862" y="0"/>
                  </a:lnTo>
                  <a:lnTo>
                    <a:pt x="880" y="2"/>
                  </a:lnTo>
                  <a:lnTo>
                    <a:pt x="896" y="8"/>
                  </a:lnTo>
                  <a:lnTo>
                    <a:pt x="908" y="19"/>
                  </a:lnTo>
                  <a:lnTo>
                    <a:pt x="919" y="32"/>
                  </a:lnTo>
                  <a:lnTo>
                    <a:pt x="925" y="48"/>
                  </a:lnTo>
                  <a:lnTo>
                    <a:pt x="927" y="66"/>
                  </a:lnTo>
                  <a:lnTo>
                    <a:pt x="927" y="328"/>
                  </a:lnTo>
                  <a:lnTo>
                    <a:pt x="925" y="345"/>
                  </a:lnTo>
                  <a:lnTo>
                    <a:pt x="919" y="360"/>
                  </a:lnTo>
                  <a:lnTo>
                    <a:pt x="908" y="374"/>
                  </a:lnTo>
                  <a:lnTo>
                    <a:pt x="896" y="385"/>
                  </a:lnTo>
                  <a:lnTo>
                    <a:pt x="880" y="391"/>
                  </a:lnTo>
                  <a:lnTo>
                    <a:pt x="862" y="393"/>
                  </a:lnTo>
                  <a:lnTo>
                    <a:pt x="600" y="393"/>
                  </a:lnTo>
                  <a:lnTo>
                    <a:pt x="582" y="391"/>
                  </a:lnTo>
                  <a:lnTo>
                    <a:pt x="566" y="385"/>
                  </a:lnTo>
                  <a:lnTo>
                    <a:pt x="554" y="374"/>
                  </a:lnTo>
                  <a:lnTo>
                    <a:pt x="543" y="360"/>
                  </a:lnTo>
                  <a:lnTo>
                    <a:pt x="537" y="345"/>
                  </a:lnTo>
                  <a:lnTo>
                    <a:pt x="535" y="328"/>
                  </a:lnTo>
                  <a:lnTo>
                    <a:pt x="535" y="66"/>
                  </a:lnTo>
                  <a:lnTo>
                    <a:pt x="537" y="48"/>
                  </a:lnTo>
                  <a:lnTo>
                    <a:pt x="543" y="32"/>
                  </a:lnTo>
                  <a:lnTo>
                    <a:pt x="554" y="19"/>
                  </a:lnTo>
                  <a:lnTo>
                    <a:pt x="566" y="8"/>
                  </a:lnTo>
                  <a:lnTo>
                    <a:pt x="582" y="2"/>
                  </a:lnTo>
                  <a:lnTo>
                    <a:pt x="600" y="0"/>
                  </a:lnTo>
                  <a:close/>
                  <a:moveTo>
                    <a:pt x="65" y="0"/>
                  </a:moveTo>
                  <a:lnTo>
                    <a:pt x="329" y="0"/>
                  </a:lnTo>
                  <a:lnTo>
                    <a:pt x="345" y="2"/>
                  </a:lnTo>
                  <a:lnTo>
                    <a:pt x="361" y="8"/>
                  </a:lnTo>
                  <a:lnTo>
                    <a:pt x="374" y="19"/>
                  </a:lnTo>
                  <a:lnTo>
                    <a:pt x="385" y="32"/>
                  </a:lnTo>
                  <a:lnTo>
                    <a:pt x="391" y="48"/>
                  </a:lnTo>
                  <a:lnTo>
                    <a:pt x="394" y="66"/>
                  </a:lnTo>
                  <a:lnTo>
                    <a:pt x="394" y="328"/>
                  </a:lnTo>
                  <a:lnTo>
                    <a:pt x="391" y="345"/>
                  </a:lnTo>
                  <a:lnTo>
                    <a:pt x="385" y="360"/>
                  </a:lnTo>
                  <a:lnTo>
                    <a:pt x="374" y="374"/>
                  </a:lnTo>
                  <a:lnTo>
                    <a:pt x="361" y="385"/>
                  </a:lnTo>
                  <a:lnTo>
                    <a:pt x="345" y="391"/>
                  </a:lnTo>
                  <a:lnTo>
                    <a:pt x="329" y="393"/>
                  </a:lnTo>
                  <a:lnTo>
                    <a:pt x="65" y="393"/>
                  </a:lnTo>
                  <a:lnTo>
                    <a:pt x="49" y="391"/>
                  </a:lnTo>
                  <a:lnTo>
                    <a:pt x="33" y="385"/>
                  </a:lnTo>
                  <a:lnTo>
                    <a:pt x="19" y="374"/>
                  </a:lnTo>
                  <a:lnTo>
                    <a:pt x="10" y="360"/>
                  </a:lnTo>
                  <a:lnTo>
                    <a:pt x="2" y="345"/>
                  </a:lnTo>
                  <a:lnTo>
                    <a:pt x="0" y="328"/>
                  </a:lnTo>
                  <a:lnTo>
                    <a:pt x="0" y="66"/>
                  </a:lnTo>
                  <a:lnTo>
                    <a:pt x="2" y="48"/>
                  </a:lnTo>
                  <a:lnTo>
                    <a:pt x="10" y="32"/>
                  </a:lnTo>
                  <a:lnTo>
                    <a:pt x="19" y="19"/>
                  </a:lnTo>
                  <a:lnTo>
                    <a:pt x="33" y="8"/>
                  </a:lnTo>
                  <a:lnTo>
                    <a:pt x="49" y="2"/>
                  </a:lnTo>
                  <a:lnTo>
                    <a:pt x="65" y="0"/>
                  </a:lnTo>
                  <a:close/>
                </a:path>
              </a:pathLst>
            </a:custGeom>
            <a:solidFill>
              <a:srgbClr val="FBBB1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grpSp>
      <p:sp>
        <p:nvSpPr>
          <p:cNvPr id="97" name="Freeform 96"/>
          <p:cNvSpPr>
            <a:spLocks/>
          </p:cNvSpPr>
          <p:nvPr/>
        </p:nvSpPr>
        <p:spPr bwMode="auto">
          <a:xfrm>
            <a:off x="4159192" y="2444773"/>
            <a:ext cx="1563777" cy="1403068"/>
          </a:xfrm>
          <a:custGeom>
            <a:avLst/>
            <a:gdLst>
              <a:gd name="T0" fmla="*/ 1531 w 2706"/>
              <a:gd name="T1" fmla="*/ 4 h 1717"/>
              <a:gd name="T2" fmla="*/ 1651 w 2706"/>
              <a:gd name="T3" fmla="*/ 33 h 1717"/>
              <a:gd name="T4" fmla="*/ 1758 w 2706"/>
              <a:gd name="T5" fmla="*/ 85 h 1717"/>
              <a:gd name="T6" fmla="*/ 1851 w 2706"/>
              <a:gd name="T7" fmla="*/ 160 h 1717"/>
              <a:gd name="T8" fmla="*/ 1925 w 2706"/>
              <a:gd name="T9" fmla="*/ 253 h 1717"/>
              <a:gd name="T10" fmla="*/ 1978 w 2706"/>
              <a:gd name="T11" fmla="*/ 362 h 1717"/>
              <a:gd name="T12" fmla="*/ 2016 w 2706"/>
              <a:gd name="T13" fmla="*/ 419 h 1717"/>
              <a:gd name="T14" fmla="*/ 2126 w 2706"/>
              <a:gd name="T15" fmla="*/ 433 h 1717"/>
              <a:gd name="T16" fmla="*/ 2226 w 2706"/>
              <a:gd name="T17" fmla="*/ 472 h 1717"/>
              <a:gd name="T18" fmla="*/ 2313 w 2706"/>
              <a:gd name="T19" fmla="*/ 532 h 1717"/>
              <a:gd name="T20" fmla="*/ 2383 w 2706"/>
              <a:gd name="T21" fmla="*/ 611 h 1717"/>
              <a:gd name="T22" fmla="*/ 2434 w 2706"/>
              <a:gd name="T23" fmla="*/ 705 h 1717"/>
              <a:gd name="T24" fmla="*/ 2461 w 2706"/>
              <a:gd name="T25" fmla="*/ 812 h 1717"/>
              <a:gd name="T26" fmla="*/ 2461 w 2706"/>
              <a:gd name="T27" fmla="*/ 923 h 1717"/>
              <a:gd name="T28" fmla="*/ 2493 w 2706"/>
              <a:gd name="T29" fmla="*/ 994 h 1717"/>
              <a:gd name="T30" fmla="*/ 2572 w 2706"/>
              <a:gd name="T31" fmla="*/ 1045 h 1717"/>
              <a:gd name="T32" fmla="*/ 2635 w 2706"/>
              <a:gd name="T33" fmla="*/ 1113 h 1717"/>
              <a:gd name="T34" fmla="*/ 2680 w 2706"/>
              <a:gd name="T35" fmla="*/ 1194 h 1717"/>
              <a:gd name="T36" fmla="*/ 2704 w 2706"/>
              <a:gd name="T37" fmla="*/ 1287 h 1717"/>
              <a:gd name="T38" fmla="*/ 2703 w 2706"/>
              <a:gd name="T39" fmla="*/ 1387 h 1717"/>
              <a:gd name="T40" fmla="*/ 2677 w 2706"/>
              <a:gd name="T41" fmla="*/ 1484 h 1717"/>
              <a:gd name="T42" fmla="*/ 2628 w 2706"/>
              <a:gd name="T43" fmla="*/ 1568 h 1717"/>
              <a:gd name="T44" fmla="*/ 2559 w 2706"/>
              <a:gd name="T45" fmla="*/ 1637 h 1717"/>
              <a:gd name="T46" fmla="*/ 2474 w 2706"/>
              <a:gd name="T47" fmla="*/ 1687 h 1717"/>
              <a:gd name="T48" fmla="*/ 2377 w 2706"/>
              <a:gd name="T49" fmla="*/ 1714 h 1717"/>
              <a:gd name="T50" fmla="*/ 521 w 2706"/>
              <a:gd name="T51" fmla="*/ 1717 h 1717"/>
              <a:gd name="T52" fmla="*/ 402 w 2706"/>
              <a:gd name="T53" fmla="*/ 1704 h 1717"/>
              <a:gd name="T54" fmla="*/ 292 w 2706"/>
              <a:gd name="T55" fmla="*/ 1665 h 1717"/>
              <a:gd name="T56" fmla="*/ 195 w 2706"/>
              <a:gd name="T57" fmla="*/ 1604 h 1717"/>
              <a:gd name="T58" fmla="*/ 115 w 2706"/>
              <a:gd name="T59" fmla="*/ 1523 h 1717"/>
              <a:gd name="T60" fmla="*/ 54 w 2706"/>
              <a:gd name="T61" fmla="*/ 1426 h 1717"/>
              <a:gd name="T62" fmla="*/ 14 w 2706"/>
              <a:gd name="T63" fmla="*/ 1316 h 1717"/>
              <a:gd name="T64" fmla="*/ 0 w 2706"/>
              <a:gd name="T65" fmla="*/ 1196 h 1717"/>
              <a:gd name="T66" fmla="*/ 15 w 2706"/>
              <a:gd name="T67" fmla="*/ 1075 h 1717"/>
              <a:gd name="T68" fmla="*/ 55 w 2706"/>
              <a:gd name="T69" fmla="*/ 964 h 1717"/>
              <a:gd name="T70" fmla="*/ 119 w 2706"/>
              <a:gd name="T71" fmla="*/ 866 h 1717"/>
              <a:gd name="T72" fmla="*/ 202 w 2706"/>
              <a:gd name="T73" fmla="*/ 785 h 1717"/>
              <a:gd name="T74" fmla="*/ 301 w 2706"/>
              <a:gd name="T75" fmla="*/ 723 h 1717"/>
              <a:gd name="T76" fmla="*/ 414 w 2706"/>
              <a:gd name="T77" fmla="*/ 686 h 1717"/>
              <a:gd name="T78" fmla="*/ 415 w 2706"/>
              <a:gd name="T79" fmla="*/ 585 h 1717"/>
              <a:gd name="T80" fmla="*/ 442 w 2706"/>
              <a:gd name="T81" fmla="*/ 480 h 1717"/>
              <a:gd name="T82" fmla="*/ 491 w 2706"/>
              <a:gd name="T83" fmla="*/ 387 h 1717"/>
              <a:gd name="T84" fmla="*/ 561 w 2706"/>
              <a:gd name="T85" fmla="*/ 309 h 1717"/>
              <a:gd name="T86" fmla="*/ 648 w 2706"/>
              <a:gd name="T87" fmla="*/ 249 h 1717"/>
              <a:gd name="T88" fmla="*/ 748 w 2706"/>
              <a:gd name="T89" fmla="*/ 211 h 1717"/>
              <a:gd name="T90" fmla="*/ 858 w 2706"/>
              <a:gd name="T91" fmla="*/ 196 h 1717"/>
              <a:gd name="T92" fmla="*/ 945 w 2706"/>
              <a:gd name="T93" fmla="*/ 206 h 1717"/>
              <a:gd name="T94" fmla="*/ 1026 w 2706"/>
              <a:gd name="T95" fmla="*/ 230 h 1717"/>
              <a:gd name="T96" fmla="*/ 1101 w 2706"/>
              <a:gd name="T97" fmla="*/ 145 h 1717"/>
              <a:gd name="T98" fmla="*/ 1190 w 2706"/>
              <a:gd name="T99" fmla="*/ 78 h 1717"/>
              <a:gd name="T100" fmla="*/ 1294 w 2706"/>
              <a:gd name="T101" fmla="*/ 29 h 1717"/>
              <a:gd name="T102" fmla="*/ 1408 w 2706"/>
              <a:gd name="T103" fmla="*/ 4 h 17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706" h="1717">
                <a:moveTo>
                  <a:pt x="1468" y="0"/>
                </a:moveTo>
                <a:lnTo>
                  <a:pt x="1531" y="4"/>
                </a:lnTo>
                <a:lnTo>
                  <a:pt x="1593" y="15"/>
                </a:lnTo>
                <a:lnTo>
                  <a:pt x="1651" y="33"/>
                </a:lnTo>
                <a:lnTo>
                  <a:pt x="1706" y="56"/>
                </a:lnTo>
                <a:lnTo>
                  <a:pt x="1758" y="85"/>
                </a:lnTo>
                <a:lnTo>
                  <a:pt x="1807" y="120"/>
                </a:lnTo>
                <a:lnTo>
                  <a:pt x="1851" y="160"/>
                </a:lnTo>
                <a:lnTo>
                  <a:pt x="1891" y="205"/>
                </a:lnTo>
                <a:lnTo>
                  <a:pt x="1925" y="253"/>
                </a:lnTo>
                <a:lnTo>
                  <a:pt x="1954" y="306"/>
                </a:lnTo>
                <a:lnTo>
                  <a:pt x="1978" y="362"/>
                </a:lnTo>
                <a:lnTo>
                  <a:pt x="1995" y="420"/>
                </a:lnTo>
                <a:lnTo>
                  <a:pt x="2016" y="419"/>
                </a:lnTo>
                <a:lnTo>
                  <a:pt x="2071" y="422"/>
                </a:lnTo>
                <a:lnTo>
                  <a:pt x="2126" y="433"/>
                </a:lnTo>
                <a:lnTo>
                  <a:pt x="2178" y="449"/>
                </a:lnTo>
                <a:lnTo>
                  <a:pt x="2226" y="472"/>
                </a:lnTo>
                <a:lnTo>
                  <a:pt x="2272" y="500"/>
                </a:lnTo>
                <a:lnTo>
                  <a:pt x="2313" y="532"/>
                </a:lnTo>
                <a:lnTo>
                  <a:pt x="2351" y="570"/>
                </a:lnTo>
                <a:lnTo>
                  <a:pt x="2383" y="611"/>
                </a:lnTo>
                <a:lnTo>
                  <a:pt x="2411" y="657"/>
                </a:lnTo>
                <a:lnTo>
                  <a:pt x="2434" y="705"/>
                </a:lnTo>
                <a:lnTo>
                  <a:pt x="2450" y="757"/>
                </a:lnTo>
                <a:lnTo>
                  <a:pt x="2461" y="812"/>
                </a:lnTo>
                <a:lnTo>
                  <a:pt x="2464" y="867"/>
                </a:lnTo>
                <a:lnTo>
                  <a:pt x="2461" y="923"/>
                </a:lnTo>
                <a:lnTo>
                  <a:pt x="2450" y="976"/>
                </a:lnTo>
                <a:lnTo>
                  <a:pt x="2493" y="994"/>
                </a:lnTo>
                <a:lnTo>
                  <a:pt x="2535" y="1017"/>
                </a:lnTo>
                <a:lnTo>
                  <a:pt x="2572" y="1045"/>
                </a:lnTo>
                <a:lnTo>
                  <a:pt x="2605" y="1076"/>
                </a:lnTo>
                <a:lnTo>
                  <a:pt x="2635" y="1113"/>
                </a:lnTo>
                <a:lnTo>
                  <a:pt x="2659" y="1151"/>
                </a:lnTo>
                <a:lnTo>
                  <a:pt x="2680" y="1194"/>
                </a:lnTo>
                <a:lnTo>
                  <a:pt x="2694" y="1240"/>
                </a:lnTo>
                <a:lnTo>
                  <a:pt x="2704" y="1287"/>
                </a:lnTo>
                <a:lnTo>
                  <a:pt x="2706" y="1336"/>
                </a:lnTo>
                <a:lnTo>
                  <a:pt x="2703" y="1387"/>
                </a:lnTo>
                <a:lnTo>
                  <a:pt x="2693" y="1437"/>
                </a:lnTo>
                <a:lnTo>
                  <a:pt x="2677" y="1484"/>
                </a:lnTo>
                <a:lnTo>
                  <a:pt x="2654" y="1529"/>
                </a:lnTo>
                <a:lnTo>
                  <a:pt x="2628" y="1568"/>
                </a:lnTo>
                <a:lnTo>
                  <a:pt x="2595" y="1606"/>
                </a:lnTo>
                <a:lnTo>
                  <a:pt x="2559" y="1637"/>
                </a:lnTo>
                <a:lnTo>
                  <a:pt x="2518" y="1665"/>
                </a:lnTo>
                <a:lnTo>
                  <a:pt x="2474" y="1687"/>
                </a:lnTo>
                <a:lnTo>
                  <a:pt x="2427" y="1704"/>
                </a:lnTo>
                <a:lnTo>
                  <a:pt x="2377" y="1714"/>
                </a:lnTo>
                <a:lnTo>
                  <a:pt x="2325" y="1717"/>
                </a:lnTo>
                <a:lnTo>
                  <a:pt x="521" y="1717"/>
                </a:lnTo>
                <a:lnTo>
                  <a:pt x="461" y="1714"/>
                </a:lnTo>
                <a:lnTo>
                  <a:pt x="402" y="1704"/>
                </a:lnTo>
                <a:lnTo>
                  <a:pt x="346" y="1687"/>
                </a:lnTo>
                <a:lnTo>
                  <a:pt x="292" y="1665"/>
                </a:lnTo>
                <a:lnTo>
                  <a:pt x="242" y="1636"/>
                </a:lnTo>
                <a:lnTo>
                  <a:pt x="195" y="1604"/>
                </a:lnTo>
                <a:lnTo>
                  <a:pt x="153" y="1565"/>
                </a:lnTo>
                <a:lnTo>
                  <a:pt x="115" y="1523"/>
                </a:lnTo>
                <a:lnTo>
                  <a:pt x="81" y="1475"/>
                </a:lnTo>
                <a:lnTo>
                  <a:pt x="54" y="1426"/>
                </a:lnTo>
                <a:lnTo>
                  <a:pt x="31" y="1373"/>
                </a:lnTo>
                <a:lnTo>
                  <a:pt x="14" y="1316"/>
                </a:lnTo>
                <a:lnTo>
                  <a:pt x="4" y="1257"/>
                </a:lnTo>
                <a:lnTo>
                  <a:pt x="0" y="1196"/>
                </a:lnTo>
                <a:lnTo>
                  <a:pt x="4" y="1134"/>
                </a:lnTo>
                <a:lnTo>
                  <a:pt x="15" y="1075"/>
                </a:lnTo>
                <a:lnTo>
                  <a:pt x="32" y="1017"/>
                </a:lnTo>
                <a:lnTo>
                  <a:pt x="55" y="964"/>
                </a:lnTo>
                <a:lnTo>
                  <a:pt x="84" y="913"/>
                </a:lnTo>
                <a:lnTo>
                  <a:pt x="119" y="866"/>
                </a:lnTo>
                <a:lnTo>
                  <a:pt x="157" y="822"/>
                </a:lnTo>
                <a:lnTo>
                  <a:pt x="202" y="785"/>
                </a:lnTo>
                <a:lnTo>
                  <a:pt x="249" y="751"/>
                </a:lnTo>
                <a:lnTo>
                  <a:pt x="301" y="723"/>
                </a:lnTo>
                <a:lnTo>
                  <a:pt x="357" y="702"/>
                </a:lnTo>
                <a:lnTo>
                  <a:pt x="414" y="686"/>
                </a:lnTo>
                <a:lnTo>
                  <a:pt x="413" y="641"/>
                </a:lnTo>
                <a:lnTo>
                  <a:pt x="415" y="585"/>
                </a:lnTo>
                <a:lnTo>
                  <a:pt x="426" y="532"/>
                </a:lnTo>
                <a:lnTo>
                  <a:pt x="442" y="480"/>
                </a:lnTo>
                <a:lnTo>
                  <a:pt x="465" y="432"/>
                </a:lnTo>
                <a:lnTo>
                  <a:pt x="491" y="387"/>
                </a:lnTo>
                <a:lnTo>
                  <a:pt x="524" y="346"/>
                </a:lnTo>
                <a:lnTo>
                  <a:pt x="561" y="309"/>
                </a:lnTo>
                <a:lnTo>
                  <a:pt x="602" y="276"/>
                </a:lnTo>
                <a:lnTo>
                  <a:pt x="648" y="249"/>
                </a:lnTo>
                <a:lnTo>
                  <a:pt x="697" y="226"/>
                </a:lnTo>
                <a:lnTo>
                  <a:pt x="748" y="211"/>
                </a:lnTo>
                <a:lnTo>
                  <a:pt x="801" y="200"/>
                </a:lnTo>
                <a:lnTo>
                  <a:pt x="858" y="196"/>
                </a:lnTo>
                <a:lnTo>
                  <a:pt x="901" y="199"/>
                </a:lnTo>
                <a:lnTo>
                  <a:pt x="945" y="206"/>
                </a:lnTo>
                <a:lnTo>
                  <a:pt x="986" y="215"/>
                </a:lnTo>
                <a:lnTo>
                  <a:pt x="1026" y="230"/>
                </a:lnTo>
                <a:lnTo>
                  <a:pt x="1061" y="185"/>
                </a:lnTo>
                <a:lnTo>
                  <a:pt x="1101" y="145"/>
                </a:lnTo>
                <a:lnTo>
                  <a:pt x="1143" y="109"/>
                </a:lnTo>
                <a:lnTo>
                  <a:pt x="1190" y="78"/>
                </a:lnTo>
                <a:lnTo>
                  <a:pt x="1241" y="51"/>
                </a:lnTo>
                <a:lnTo>
                  <a:pt x="1294" y="29"/>
                </a:lnTo>
                <a:lnTo>
                  <a:pt x="1350" y="14"/>
                </a:lnTo>
                <a:lnTo>
                  <a:pt x="1408" y="4"/>
                </a:lnTo>
                <a:lnTo>
                  <a:pt x="1468" y="0"/>
                </a:lnTo>
                <a:close/>
              </a:path>
            </a:pathLst>
          </a:custGeom>
          <a:gradFill flip="none" rotWithShape="1">
            <a:gsLst>
              <a:gs pos="9000">
                <a:srgbClr val="FFFFFF"/>
              </a:gs>
              <a:gs pos="100000">
                <a:srgbClr val="389EE7"/>
              </a:gs>
            </a:gsLst>
            <a:lin ang="1800000" scaled="0"/>
            <a:tileRect/>
          </a:gradFill>
          <a:ln w="0">
            <a:noFill/>
            <a:prstDash val="solid"/>
            <a:round/>
            <a:headEnd/>
            <a:tailEnd/>
          </a:ln>
        </p:spPr>
        <p:txBody>
          <a:bodyPr vert="horz" wrap="square" lIns="91416" tIns="45708" rIns="91416" bIns="45708"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sz="1799">
              <a:solidFill>
                <a:prstClr val="white"/>
              </a:solidFill>
              <a:latin typeface="Arial"/>
              <a:ea typeface="ＭＳ Ｐゴシック"/>
              <a:cs typeface="ＭＳ Ｐゴシック"/>
            </a:endParaRPr>
          </a:p>
        </p:txBody>
      </p:sp>
      <p:sp>
        <p:nvSpPr>
          <p:cNvPr id="98" name="Right Arrow 97"/>
          <p:cNvSpPr>
            <a:spLocks noChangeAspect="1"/>
          </p:cNvSpPr>
          <p:nvPr/>
        </p:nvSpPr>
        <p:spPr bwMode="auto">
          <a:xfrm>
            <a:off x="6137441" y="3635595"/>
            <a:ext cx="1119827" cy="508460"/>
          </a:xfrm>
          <a:prstGeom prst="rightArrow">
            <a:avLst>
              <a:gd name="adj1" fmla="val 36541"/>
              <a:gd name="adj2" fmla="val 67945"/>
            </a:avLst>
          </a:prstGeom>
          <a:gradFill flip="none" rotWithShape="1">
            <a:gsLst>
              <a:gs pos="0">
                <a:srgbClr val="00B050">
                  <a:alpha val="0"/>
                </a:srgbClr>
              </a:gs>
              <a:gs pos="100000">
                <a:srgbClr val="00B050"/>
              </a:gs>
            </a:gsLst>
            <a:lin ang="0" scaled="1"/>
            <a:tileRect/>
          </a:gradFill>
          <a:ln w="76200" cap="flat" cmpd="sng" algn="ctr">
            <a:noFill/>
            <a:prstDash val="solid"/>
            <a:round/>
            <a:headEnd type="none" w="med" len="med"/>
            <a:tailEnd type="none" w="med" len="med"/>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US" dirty="0">
              <a:solidFill>
                <a:prstClr val="white"/>
              </a:solidFill>
              <a:latin typeface="Arial"/>
              <a:ea typeface="ＭＳ Ｐゴシック"/>
              <a:cs typeface="ＭＳ Ｐゴシック"/>
            </a:endParaRPr>
          </a:p>
        </p:txBody>
      </p:sp>
      <p:sp>
        <p:nvSpPr>
          <p:cNvPr id="99" name="Right Arrow 98"/>
          <p:cNvSpPr>
            <a:spLocks noChangeAspect="1"/>
          </p:cNvSpPr>
          <p:nvPr/>
        </p:nvSpPr>
        <p:spPr bwMode="auto">
          <a:xfrm rot="19408221">
            <a:off x="3181207" y="4350761"/>
            <a:ext cx="1529442" cy="508460"/>
          </a:xfrm>
          <a:prstGeom prst="rightArrow">
            <a:avLst>
              <a:gd name="adj1" fmla="val 36541"/>
              <a:gd name="adj2" fmla="val 67945"/>
            </a:avLst>
          </a:prstGeom>
          <a:gradFill flip="none" rotWithShape="1">
            <a:gsLst>
              <a:gs pos="0">
                <a:srgbClr val="FFC000">
                  <a:alpha val="0"/>
                </a:srgbClr>
              </a:gs>
              <a:gs pos="100000">
                <a:srgbClr val="FFC000"/>
              </a:gs>
            </a:gsLst>
            <a:lin ang="0" scaled="1"/>
            <a:tileRect/>
          </a:gradFill>
          <a:ln w="76200" cap="flat" cmpd="sng" algn="ctr">
            <a:noFill/>
            <a:prstDash val="solid"/>
            <a:round/>
            <a:headEnd type="none" w="med" len="med"/>
            <a:tailEnd type="none" w="med" len="med"/>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US" dirty="0">
              <a:solidFill>
                <a:prstClr val="white"/>
              </a:solidFill>
              <a:latin typeface="Arial"/>
              <a:ea typeface="ＭＳ Ｐゴシック"/>
              <a:cs typeface="ＭＳ Ｐゴシック"/>
            </a:endParaRPr>
          </a:p>
        </p:txBody>
      </p:sp>
      <p:sp>
        <p:nvSpPr>
          <p:cNvPr id="100" name="Right Arrow 99"/>
          <p:cNvSpPr>
            <a:spLocks noChangeAspect="1"/>
          </p:cNvSpPr>
          <p:nvPr/>
        </p:nvSpPr>
        <p:spPr bwMode="auto">
          <a:xfrm>
            <a:off x="8996011" y="3134545"/>
            <a:ext cx="1119827" cy="508460"/>
          </a:xfrm>
          <a:prstGeom prst="rightArrow">
            <a:avLst>
              <a:gd name="adj1" fmla="val 36541"/>
              <a:gd name="adj2" fmla="val 67945"/>
            </a:avLst>
          </a:prstGeom>
          <a:gradFill flip="none" rotWithShape="1">
            <a:gsLst>
              <a:gs pos="0">
                <a:srgbClr val="46D4FF">
                  <a:alpha val="0"/>
                </a:srgbClr>
              </a:gs>
              <a:gs pos="100000">
                <a:srgbClr val="46D4FF"/>
              </a:gs>
            </a:gsLst>
            <a:lin ang="0" scaled="1"/>
            <a:tileRect/>
          </a:gradFill>
          <a:ln w="76200" cap="flat" cmpd="sng" algn="ctr">
            <a:noFill/>
            <a:prstDash val="solid"/>
            <a:round/>
            <a:headEnd type="none" w="med" len="med"/>
            <a:tailEnd type="none" w="med" len="med"/>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US" dirty="0">
              <a:solidFill>
                <a:prstClr val="white"/>
              </a:solidFill>
              <a:latin typeface="Arial"/>
              <a:ea typeface="ＭＳ Ｐゴシック"/>
              <a:cs typeface="ＭＳ Ｐゴシック"/>
            </a:endParaRPr>
          </a:p>
        </p:txBody>
      </p:sp>
      <p:sp>
        <p:nvSpPr>
          <p:cNvPr id="101" name="Right Arrow 100"/>
          <p:cNvSpPr>
            <a:spLocks noChangeAspect="1"/>
          </p:cNvSpPr>
          <p:nvPr/>
        </p:nvSpPr>
        <p:spPr bwMode="auto">
          <a:xfrm>
            <a:off x="2789910" y="2409863"/>
            <a:ext cx="1119827" cy="508460"/>
          </a:xfrm>
          <a:prstGeom prst="rightArrow">
            <a:avLst>
              <a:gd name="adj1" fmla="val 36541"/>
              <a:gd name="adj2" fmla="val 67945"/>
            </a:avLst>
          </a:prstGeom>
          <a:gradFill flip="none" rotWithShape="1">
            <a:gsLst>
              <a:gs pos="0">
                <a:srgbClr val="46D4FF">
                  <a:alpha val="0"/>
                </a:srgbClr>
              </a:gs>
              <a:gs pos="100000">
                <a:srgbClr val="46D4FF"/>
              </a:gs>
            </a:gsLst>
            <a:lin ang="0" scaled="1"/>
            <a:tileRect/>
          </a:gradFill>
          <a:ln w="76200" cap="flat" cmpd="sng" algn="ctr">
            <a:noFill/>
            <a:prstDash val="solid"/>
            <a:round/>
            <a:headEnd type="none" w="med" len="med"/>
            <a:tailEnd type="none" w="med" len="med"/>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US" dirty="0">
              <a:solidFill>
                <a:prstClr val="white"/>
              </a:solidFill>
              <a:latin typeface="Arial"/>
              <a:ea typeface="ＭＳ Ｐゴシック"/>
              <a:cs typeface="ＭＳ Ｐゴシック"/>
            </a:endParaRPr>
          </a:p>
        </p:txBody>
      </p:sp>
      <p:sp>
        <p:nvSpPr>
          <p:cNvPr id="102" name="Right Arrow 101"/>
          <p:cNvSpPr>
            <a:spLocks noChangeAspect="1"/>
          </p:cNvSpPr>
          <p:nvPr/>
        </p:nvSpPr>
        <p:spPr bwMode="auto">
          <a:xfrm>
            <a:off x="2789910" y="3651365"/>
            <a:ext cx="1119827" cy="508460"/>
          </a:xfrm>
          <a:prstGeom prst="rightArrow">
            <a:avLst>
              <a:gd name="adj1" fmla="val 36541"/>
              <a:gd name="adj2" fmla="val 67945"/>
            </a:avLst>
          </a:prstGeom>
          <a:gradFill flip="none" rotWithShape="1">
            <a:gsLst>
              <a:gs pos="0">
                <a:srgbClr val="00B050">
                  <a:alpha val="0"/>
                </a:srgbClr>
              </a:gs>
              <a:gs pos="100000">
                <a:srgbClr val="00B050"/>
              </a:gs>
            </a:gsLst>
            <a:lin ang="0" scaled="1"/>
            <a:tileRect/>
          </a:gradFill>
          <a:ln w="76200" cap="flat" cmpd="sng" algn="ctr">
            <a:noFill/>
            <a:prstDash val="solid"/>
            <a:round/>
            <a:headEnd type="none" w="med" len="med"/>
            <a:tailEnd type="none" w="med" len="med"/>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US" dirty="0">
              <a:solidFill>
                <a:prstClr val="white"/>
              </a:solidFill>
              <a:latin typeface="Arial"/>
              <a:ea typeface="ＭＳ Ｐゴシック"/>
              <a:cs typeface="ＭＳ Ｐゴシック"/>
            </a:endParaRPr>
          </a:p>
        </p:txBody>
      </p:sp>
      <p:sp>
        <p:nvSpPr>
          <p:cNvPr id="103" name="Right Arrow 102"/>
          <p:cNvSpPr>
            <a:spLocks noChangeAspect="1"/>
          </p:cNvSpPr>
          <p:nvPr/>
        </p:nvSpPr>
        <p:spPr bwMode="auto">
          <a:xfrm>
            <a:off x="2789910" y="3037751"/>
            <a:ext cx="1119827" cy="508460"/>
          </a:xfrm>
          <a:prstGeom prst="rightArrow">
            <a:avLst>
              <a:gd name="adj1" fmla="val 36541"/>
              <a:gd name="adj2" fmla="val 67945"/>
            </a:avLst>
          </a:prstGeom>
          <a:gradFill flip="none" rotWithShape="1">
            <a:gsLst>
              <a:gs pos="0">
                <a:srgbClr val="FFC000">
                  <a:alpha val="0"/>
                </a:srgbClr>
              </a:gs>
              <a:gs pos="100000">
                <a:srgbClr val="FFC000"/>
              </a:gs>
            </a:gsLst>
            <a:lin ang="0" scaled="1"/>
            <a:tileRect/>
          </a:gradFill>
          <a:ln w="76200" cap="flat" cmpd="sng" algn="ctr">
            <a:noFill/>
            <a:prstDash val="solid"/>
            <a:round/>
            <a:headEnd type="none" w="med" len="med"/>
            <a:tailEnd type="none" w="med" len="med"/>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US" dirty="0">
              <a:solidFill>
                <a:prstClr val="white"/>
              </a:solidFill>
              <a:latin typeface="Arial"/>
              <a:ea typeface="ＭＳ Ｐゴシック"/>
              <a:cs typeface="ＭＳ Ｐゴシック"/>
            </a:endParaRPr>
          </a:p>
        </p:txBody>
      </p:sp>
      <p:grpSp>
        <p:nvGrpSpPr>
          <p:cNvPr id="104" name="Group 103"/>
          <p:cNvGrpSpPr>
            <a:grpSpLocks noChangeAspect="1"/>
          </p:cNvGrpSpPr>
          <p:nvPr/>
        </p:nvGrpSpPr>
        <p:grpSpPr>
          <a:xfrm>
            <a:off x="2707123" y="4749198"/>
            <a:ext cx="530702" cy="1358919"/>
            <a:chOff x="4210051" y="1895475"/>
            <a:chExt cx="209550" cy="536575"/>
          </a:xfrm>
        </p:grpSpPr>
        <p:sp>
          <p:nvSpPr>
            <p:cNvPr id="105" name="Freeform 104"/>
            <p:cNvSpPr>
              <a:spLocks/>
            </p:cNvSpPr>
            <p:nvPr/>
          </p:nvSpPr>
          <p:spPr bwMode="white">
            <a:xfrm>
              <a:off x="4210051" y="1895475"/>
              <a:ext cx="209550" cy="536575"/>
            </a:xfrm>
            <a:custGeom>
              <a:avLst/>
              <a:gdLst>
                <a:gd name="T0" fmla="*/ 508 w 928"/>
                <a:gd name="T1" fmla="*/ 4 h 2362"/>
                <a:gd name="T2" fmla="*/ 593 w 928"/>
                <a:gd name="T3" fmla="*/ 30 h 2362"/>
                <a:gd name="T4" fmla="*/ 665 w 928"/>
                <a:gd name="T5" fmla="*/ 77 h 2362"/>
                <a:gd name="T6" fmla="*/ 722 w 928"/>
                <a:gd name="T7" fmla="*/ 142 h 2362"/>
                <a:gd name="T8" fmla="*/ 759 w 928"/>
                <a:gd name="T9" fmla="*/ 220 h 2362"/>
                <a:gd name="T10" fmla="*/ 772 w 928"/>
                <a:gd name="T11" fmla="*/ 307 h 2362"/>
                <a:gd name="T12" fmla="*/ 760 w 928"/>
                <a:gd name="T13" fmla="*/ 397 h 2362"/>
                <a:gd name="T14" fmla="*/ 724 w 928"/>
                <a:gd name="T15" fmla="*/ 476 h 2362"/>
                <a:gd name="T16" fmla="*/ 772 w 928"/>
                <a:gd name="T17" fmla="*/ 501 h 2362"/>
                <a:gd name="T18" fmla="*/ 817 w 928"/>
                <a:gd name="T19" fmla="*/ 537 h 2362"/>
                <a:gd name="T20" fmla="*/ 855 w 928"/>
                <a:gd name="T21" fmla="*/ 583 h 2362"/>
                <a:gd name="T22" fmla="*/ 882 w 928"/>
                <a:gd name="T23" fmla="*/ 641 h 2362"/>
                <a:gd name="T24" fmla="*/ 897 w 928"/>
                <a:gd name="T25" fmla="*/ 713 h 2362"/>
                <a:gd name="T26" fmla="*/ 928 w 928"/>
                <a:gd name="T27" fmla="*/ 1184 h 2362"/>
                <a:gd name="T28" fmla="*/ 910 w 928"/>
                <a:gd name="T29" fmla="*/ 1248 h 2362"/>
                <a:gd name="T30" fmla="*/ 874 w 928"/>
                <a:gd name="T31" fmla="*/ 1304 h 2362"/>
                <a:gd name="T32" fmla="*/ 824 w 928"/>
                <a:gd name="T33" fmla="*/ 1342 h 2362"/>
                <a:gd name="T34" fmla="*/ 790 w 928"/>
                <a:gd name="T35" fmla="*/ 2218 h 2362"/>
                <a:gd name="T36" fmla="*/ 766 w 928"/>
                <a:gd name="T37" fmla="*/ 2275 h 2362"/>
                <a:gd name="T38" fmla="*/ 726 w 928"/>
                <a:gd name="T39" fmla="*/ 2321 h 2362"/>
                <a:gd name="T40" fmla="*/ 673 w 928"/>
                <a:gd name="T41" fmla="*/ 2351 h 2362"/>
                <a:gd name="T42" fmla="*/ 612 w 928"/>
                <a:gd name="T43" fmla="*/ 2362 h 2362"/>
                <a:gd name="T44" fmla="*/ 539 w 928"/>
                <a:gd name="T45" fmla="*/ 2360 h 2362"/>
                <a:gd name="T46" fmla="*/ 487 w 928"/>
                <a:gd name="T47" fmla="*/ 2343 h 2362"/>
                <a:gd name="T48" fmla="*/ 441 w 928"/>
                <a:gd name="T49" fmla="*/ 2343 h 2362"/>
                <a:gd name="T50" fmla="*/ 389 w 928"/>
                <a:gd name="T51" fmla="*/ 2360 h 2362"/>
                <a:gd name="T52" fmla="*/ 316 w 928"/>
                <a:gd name="T53" fmla="*/ 2362 h 2362"/>
                <a:gd name="T54" fmla="*/ 255 w 928"/>
                <a:gd name="T55" fmla="*/ 2351 h 2362"/>
                <a:gd name="T56" fmla="*/ 202 w 928"/>
                <a:gd name="T57" fmla="*/ 2322 h 2362"/>
                <a:gd name="T58" fmla="*/ 162 w 928"/>
                <a:gd name="T59" fmla="*/ 2276 h 2362"/>
                <a:gd name="T60" fmla="*/ 138 w 928"/>
                <a:gd name="T61" fmla="*/ 2219 h 2362"/>
                <a:gd name="T62" fmla="*/ 104 w 928"/>
                <a:gd name="T63" fmla="*/ 1342 h 2362"/>
                <a:gd name="T64" fmla="*/ 54 w 928"/>
                <a:gd name="T65" fmla="*/ 1304 h 2362"/>
                <a:gd name="T66" fmla="*/ 18 w 928"/>
                <a:gd name="T67" fmla="*/ 1248 h 2362"/>
                <a:gd name="T68" fmla="*/ 0 w 928"/>
                <a:gd name="T69" fmla="*/ 1184 h 2362"/>
                <a:gd name="T70" fmla="*/ 31 w 928"/>
                <a:gd name="T71" fmla="*/ 714 h 2362"/>
                <a:gd name="T72" fmla="*/ 45 w 928"/>
                <a:gd name="T73" fmla="*/ 642 h 2362"/>
                <a:gd name="T74" fmla="*/ 73 w 928"/>
                <a:gd name="T75" fmla="*/ 583 h 2362"/>
                <a:gd name="T76" fmla="*/ 111 w 928"/>
                <a:gd name="T77" fmla="*/ 537 h 2362"/>
                <a:gd name="T78" fmla="*/ 156 w 928"/>
                <a:gd name="T79" fmla="*/ 502 h 2362"/>
                <a:gd name="T80" fmla="*/ 204 w 928"/>
                <a:gd name="T81" fmla="*/ 476 h 2362"/>
                <a:gd name="T82" fmla="*/ 168 w 928"/>
                <a:gd name="T83" fmla="*/ 397 h 2362"/>
                <a:gd name="T84" fmla="*/ 156 w 928"/>
                <a:gd name="T85" fmla="*/ 307 h 2362"/>
                <a:gd name="T86" fmla="*/ 169 w 928"/>
                <a:gd name="T87" fmla="*/ 220 h 2362"/>
                <a:gd name="T88" fmla="*/ 206 w 928"/>
                <a:gd name="T89" fmla="*/ 142 h 2362"/>
                <a:gd name="T90" fmla="*/ 262 w 928"/>
                <a:gd name="T91" fmla="*/ 77 h 2362"/>
                <a:gd name="T92" fmla="*/ 334 w 928"/>
                <a:gd name="T93" fmla="*/ 30 h 2362"/>
                <a:gd name="T94" fmla="*/ 418 w 928"/>
                <a:gd name="T95" fmla="*/ 4 h 2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28" h="2362">
                  <a:moveTo>
                    <a:pt x="463" y="0"/>
                  </a:moveTo>
                  <a:lnTo>
                    <a:pt x="508" y="4"/>
                  </a:lnTo>
                  <a:lnTo>
                    <a:pt x="552" y="14"/>
                  </a:lnTo>
                  <a:lnTo>
                    <a:pt x="593" y="30"/>
                  </a:lnTo>
                  <a:lnTo>
                    <a:pt x="631" y="51"/>
                  </a:lnTo>
                  <a:lnTo>
                    <a:pt x="665" y="77"/>
                  </a:lnTo>
                  <a:lnTo>
                    <a:pt x="695" y="107"/>
                  </a:lnTo>
                  <a:lnTo>
                    <a:pt x="722" y="142"/>
                  </a:lnTo>
                  <a:lnTo>
                    <a:pt x="743" y="180"/>
                  </a:lnTo>
                  <a:lnTo>
                    <a:pt x="759" y="220"/>
                  </a:lnTo>
                  <a:lnTo>
                    <a:pt x="768" y="263"/>
                  </a:lnTo>
                  <a:lnTo>
                    <a:pt x="772" y="307"/>
                  </a:lnTo>
                  <a:lnTo>
                    <a:pt x="769" y="354"/>
                  </a:lnTo>
                  <a:lnTo>
                    <a:pt x="760" y="397"/>
                  </a:lnTo>
                  <a:lnTo>
                    <a:pt x="745" y="438"/>
                  </a:lnTo>
                  <a:lnTo>
                    <a:pt x="724" y="476"/>
                  </a:lnTo>
                  <a:lnTo>
                    <a:pt x="748" y="488"/>
                  </a:lnTo>
                  <a:lnTo>
                    <a:pt x="772" y="501"/>
                  </a:lnTo>
                  <a:lnTo>
                    <a:pt x="796" y="518"/>
                  </a:lnTo>
                  <a:lnTo>
                    <a:pt x="817" y="537"/>
                  </a:lnTo>
                  <a:lnTo>
                    <a:pt x="837" y="559"/>
                  </a:lnTo>
                  <a:lnTo>
                    <a:pt x="855" y="583"/>
                  </a:lnTo>
                  <a:lnTo>
                    <a:pt x="871" y="611"/>
                  </a:lnTo>
                  <a:lnTo>
                    <a:pt x="882" y="641"/>
                  </a:lnTo>
                  <a:lnTo>
                    <a:pt x="892" y="676"/>
                  </a:lnTo>
                  <a:lnTo>
                    <a:pt x="897" y="713"/>
                  </a:lnTo>
                  <a:lnTo>
                    <a:pt x="928" y="1151"/>
                  </a:lnTo>
                  <a:lnTo>
                    <a:pt x="928" y="1184"/>
                  </a:lnTo>
                  <a:lnTo>
                    <a:pt x="921" y="1217"/>
                  </a:lnTo>
                  <a:lnTo>
                    <a:pt x="910" y="1248"/>
                  </a:lnTo>
                  <a:lnTo>
                    <a:pt x="894" y="1277"/>
                  </a:lnTo>
                  <a:lnTo>
                    <a:pt x="874" y="1304"/>
                  </a:lnTo>
                  <a:lnTo>
                    <a:pt x="850" y="1325"/>
                  </a:lnTo>
                  <a:lnTo>
                    <a:pt x="824" y="1342"/>
                  </a:lnTo>
                  <a:lnTo>
                    <a:pt x="795" y="2186"/>
                  </a:lnTo>
                  <a:lnTo>
                    <a:pt x="790" y="2218"/>
                  </a:lnTo>
                  <a:lnTo>
                    <a:pt x="781" y="2248"/>
                  </a:lnTo>
                  <a:lnTo>
                    <a:pt x="766" y="2275"/>
                  </a:lnTo>
                  <a:lnTo>
                    <a:pt x="748" y="2301"/>
                  </a:lnTo>
                  <a:lnTo>
                    <a:pt x="726" y="2321"/>
                  </a:lnTo>
                  <a:lnTo>
                    <a:pt x="701" y="2339"/>
                  </a:lnTo>
                  <a:lnTo>
                    <a:pt x="673" y="2351"/>
                  </a:lnTo>
                  <a:lnTo>
                    <a:pt x="644" y="2359"/>
                  </a:lnTo>
                  <a:lnTo>
                    <a:pt x="612" y="2362"/>
                  </a:lnTo>
                  <a:lnTo>
                    <a:pt x="566" y="2362"/>
                  </a:lnTo>
                  <a:lnTo>
                    <a:pt x="539" y="2360"/>
                  </a:lnTo>
                  <a:lnTo>
                    <a:pt x="513" y="2354"/>
                  </a:lnTo>
                  <a:lnTo>
                    <a:pt x="487" y="2343"/>
                  </a:lnTo>
                  <a:lnTo>
                    <a:pt x="464" y="2330"/>
                  </a:lnTo>
                  <a:lnTo>
                    <a:pt x="441" y="2343"/>
                  </a:lnTo>
                  <a:lnTo>
                    <a:pt x="415" y="2354"/>
                  </a:lnTo>
                  <a:lnTo>
                    <a:pt x="389" y="2360"/>
                  </a:lnTo>
                  <a:lnTo>
                    <a:pt x="362" y="2362"/>
                  </a:lnTo>
                  <a:lnTo>
                    <a:pt x="316" y="2362"/>
                  </a:lnTo>
                  <a:lnTo>
                    <a:pt x="284" y="2359"/>
                  </a:lnTo>
                  <a:lnTo>
                    <a:pt x="255" y="2351"/>
                  </a:lnTo>
                  <a:lnTo>
                    <a:pt x="227" y="2339"/>
                  </a:lnTo>
                  <a:lnTo>
                    <a:pt x="202" y="2322"/>
                  </a:lnTo>
                  <a:lnTo>
                    <a:pt x="180" y="2301"/>
                  </a:lnTo>
                  <a:lnTo>
                    <a:pt x="162" y="2276"/>
                  </a:lnTo>
                  <a:lnTo>
                    <a:pt x="147" y="2249"/>
                  </a:lnTo>
                  <a:lnTo>
                    <a:pt x="138" y="2219"/>
                  </a:lnTo>
                  <a:lnTo>
                    <a:pt x="133" y="2188"/>
                  </a:lnTo>
                  <a:lnTo>
                    <a:pt x="104" y="1342"/>
                  </a:lnTo>
                  <a:lnTo>
                    <a:pt x="77" y="1325"/>
                  </a:lnTo>
                  <a:lnTo>
                    <a:pt x="54" y="1304"/>
                  </a:lnTo>
                  <a:lnTo>
                    <a:pt x="34" y="1277"/>
                  </a:lnTo>
                  <a:lnTo>
                    <a:pt x="18" y="1248"/>
                  </a:lnTo>
                  <a:lnTo>
                    <a:pt x="7" y="1217"/>
                  </a:lnTo>
                  <a:lnTo>
                    <a:pt x="0" y="1184"/>
                  </a:lnTo>
                  <a:lnTo>
                    <a:pt x="0" y="1151"/>
                  </a:lnTo>
                  <a:lnTo>
                    <a:pt x="31" y="714"/>
                  </a:lnTo>
                  <a:lnTo>
                    <a:pt x="36" y="677"/>
                  </a:lnTo>
                  <a:lnTo>
                    <a:pt x="45" y="642"/>
                  </a:lnTo>
                  <a:lnTo>
                    <a:pt x="57" y="612"/>
                  </a:lnTo>
                  <a:lnTo>
                    <a:pt x="73" y="583"/>
                  </a:lnTo>
                  <a:lnTo>
                    <a:pt x="91" y="559"/>
                  </a:lnTo>
                  <a:lnTo>
                    <a:pt x="111" y="537"/>
                  </a:lnTo>
                  <a:lnTo>
                    <a:pt x="132" y="518"/>
                  </a:lnTo>
                  <a:lnTo>
                    <a:pt x="156" y="502"/>
                  </a:lnTo>
                  <a:lnTo>
                    <a:pt x="180" y="488"/>
                  </a:lnTo>
                  <a:lnTo>
                    <a:pt x="204" y="476"/>
                  </a:lnTo>
                  <a:lnTo>
                    <a:pt x="183" y="438"/>
                  </a:lnTo>
                  <a:lnTo>
                    <a:pt x="168" y="397"/>
                  </a:lnTo>
                  <a:lnTo>
                    <a:pt x="159" y="354"/>
                  </a:lnTo>
                  <a:lnTo>
                    <a:pt x="156" y="307"/>
                  </a:lnTo>
                  <a:lnTo>
                    <a:pt x="160" y="263"/>
                  </a:lnTo>
                  <a:lnTo>
                    <a:pt x="169" y="220"/>
                  </a:lnTo>
                  <a:lnTo>
                    <a:pt x="185" y="180"/>
                  </a:lnTo>
                  <a:lnTo>
                    <a:pt x="206" y="142"/>
                  </a:lnTo>
                  <a:lnTo>
                    <a:pt x="233" y="107"/>
                  </a:lnTo>
                  <a:lnTo>
                    <a:pt x="262" y="77"/>
                  </a:lnTo>
                  <a:lnTo>
                    <a:pt x="297" y="51"/>
                  </a:lnTo>
                  <a:lnTo>
                    <a:pt x="334" y="30"/>
                  </a:lnTo>
                  <a:lnTo>
                    <a:pt x="375" y="14"/>
                  </a:lnTo>
                  <a:lnTo>
                    <a:pt x="418" y="4"/>
                  </a:lnTo>
                  <a:lnTo>
                    <a:pt x="463" y="0"/>
                  </a:lnTo>
                  <a:close/>
                </a:path>
              </a:pathLst>
            </a:custGeom>
            <a:no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06" name="Freeform 105"/>
            <p:cNvSpPr>
              <a:spLocks noEditPoints="1"/>
            </p:cNvSpPr>
            <p:nvPr/>
          </p:nvSpPr>
          <p:spPr bwMode="auto">
            <a:xfrm>
              <a:off x="4235451" y="1920875"/>
              <a:ext cx="158750" cy="485775"/>
            </a:xfrm>
            <a:custGeom>
              <a:avLst/>
              <a:gdLst>
                <a:gd name="T0" fmla="*/ 448 w 704"/>
                <a:gd name="T1" fmla="*/ 450 h 2136"/>
                <a:gd name="T2" fmla="*/ 512 w 704"/>
                <a:gd name="T3" fmla="*/ 455 h 2136"/>
                <a:gd name="T4" fmla="*/ 556 w 704"/>
                <a:gd name="T5" fmla="*/ 463 h 2136"/>
                <a:gd name="T6" fmla="*/ 591 w 704"/>
                <a:gd name="T7" fmla="*/ 477 h 2136"/>
                <a:gd name="T8" fmla="*/ 623 w 704"/>
                <a:gd name="T9" fmla="*/ 501 h 2136"/>
                <a:gd name="T10" fmla="*/ 651 w 704"/>
                <a:gd name="T11" fmla="*/ 536 h 2136"/>
                <a:gd name="T12" fmla="*/ 669 w 704"/>
                <a:gd name="T13" fmla="*/ 581 h 2136"/>
                <a:gd name="T14" fmla="*/ 704 w 704"/>
                <a:gd name="T15" fmla="*/ 1047 h 2136"/>
                <a:gd name="T16" fmla="*/ 700 w 704"/>
                <a:gd name="T17" fmla="*/ 1079 h 2136"/>
                <a:gd name="T18" fmla="*/ 684 w 704"/>
                <a:gd name="T19" fmla="*/ 1108 h 2136"/>
                <a:gd name="T20" fmla="*/ 657 w 704"/>
                <a:gd name="T21" fmla="*/ 1130 h 2136"/>
                <a:gd name="T22" fmla="*/ 620 w 704"/>
                <a:gd name="T23" fmla="*/ 1139 h 2136"/>
                <a:gd name="T24" fmla="*/ 571 w 704"/>
                <a:gd name="T25" fmla="*/ 2069 h 2136"/>
                <a:gd name="T26" fmla="*/ 560 w 704"/>
                <a:gd name="T27" fmla="*/ 2103 h 2136"/>
                <a:gd name="T28" fmla="*/ 535 w 704"/>
                <a:gd name="T29" fmla="*/ 2128 h 2136"/>
                <a:gd name="T30" fmla="*/ 500 w 704"/>
                <a:gd name="T31" fmla="*/ 2136 h 2136"/>
                <a:gd name="T32" fmla="*/ 435 w 704"/>
                <a:gd name="T33" fmla="*/ 2134 h 2136"/>
                <a:gd name="T34" fmla="*/ 405 w 704"/>
                <a:gd name="T35" fmla="*/ 2116 h 2136"/>
                <a:gd name="T36" fmla="*/ 386 w 704"/>
                <a:gd name="T37" fmla="*/ 2084 h 2136"/>
                <a:gd name="T38" fmla="*/ 384 w 704"/>
                <a:gd name="T39" fmla="*/ 1353 h 2136"/>
                <a:gd name="T40" fmla="*/ 320 w 704"/>
                <a:gd name="T41" fmla="*/ 2065 h 2136"/>
                <a:gd name="T42" fmla="*/ 311 w 704"/>
                <a:gd name="T43" fmla="*/ 2101 h 2136"/>
                <a:gd name="T44" fmla="*/ 285 w 704"/>
                <a:gd name="T45" fmla="*/ 2126 h 2136"/>
                <a:gd name="T46" fmla="*/ 250 w 704"/>
                <a:gd name="T47" fmla="*/ 2136 h 2136"/>
                <a:gd name="T48" fmla="*/ 186 w 704"/>
                <a:gd name="T49" fmla="*/ 2134 h 2136"/>
                <a:gd name="T50" fmla="*/ 156 w 704"/>
                <a:gd name="T51" fmla="*/ 2117 h 2136"/>
                <a:gd name="T52" fmla="*/ 137 w 704"/>
                <a:gd name="T53" fmla="*/ 2087 h 2136"/>
                <a:gd name="T54" fmla="*/ 102 w 704"/>
                <a:gd name="T55" fmla="*/ 1139 h 2136"/>
                <a:gd name="T56" fmla="*/ 64 w 704"/>
                <a:gd name="T57" fmla="*/ 1137 h 2136"/>
                <a:gd name="T58" fmla="*/ 33 w 704"/>
                <a:gd name="T59" fmla="*/ 1121 h 2136"/>
                <a:gd name="T60" fmla="*/ 11 w 704"/>
                <a:gd name="T61" fmla="*/ 1094 h 2136"/>
                <a:gd name="T62" fmla="*/ 0 w 704"/>
                <a:gd name="T63" fmla="*/ 1063 h 2136"/>
                <a:gd name="T64" fmla="*/ 31 w 704"/>
                <a:gd name="T65" fmla="*/ 610 h 2136"/>
                <a:gd name="T66" fmla="*/ 42 w 704"/>
                <a:gd name="T67" fmla="*/ 557 h 2136"/>
                <a:gd name="T68" fmla="*/ 66 w 704"/>
                <a:gd name="T69" fmla="*/ 517 h 2136"/>
                <a:gd name="T70" fmla="*/ 96 w 704"/>
                <a:gd name="T71" fmla="*/ 488 h 2136"/>
                <a:gd name="T72" fmla="*/ 131 w 704"/>
                <a:gd name="T73" fmla="*/ 469 h 2136"/>
                <a:gd name="T74" fmla="*/ 165 w 704"/>
                <a:gd name="T75" fmla="*/ 460 h 2136"/>
                <a:gd name="T76" fmla="*/ 222 w 704"/>
                <a:gd name="T77" fmla="*/ 452 h 2136"/>
                <a:gd name="T78" fmla="*/ 284 w 704"/>
                <a:gd name="T79" fmla="*/ 449 h 2136"/>
                <a:gd name="T80" fmla="*/ 416 w 704"/>
                <a:gd name="T81" fmla="*/ 449 h 2136"/>
                <a:gd name="T82" fmla="*/ 387 w 704"/>
                <a:gd name="T83" fmla="*/ 3 h 2136"/>
                <a:gd name="T84" fmla="*/ 450 w 704"/>
                <a:gd name="T85" fmla="*/ 26 h 2136"/>
                <a:gd name="T86" fmla="*/ 501 w 704"/>
                <a:gd name="T87" fmla="*/ 70 h 2136"/>
                <a:gd name="T88" fmla="*/ 535 w 704"/>
                <a:gd name="T89" fmla="*/ 128 h 2136"/>
                <a:gd name="T90" fmla="*/ 548 w 704"/>
                <a:gd name="T91" fmla="*/ 195 h 2136"/>
                <a:gd name="T92" fmla="*/ 536 w 704"/>
                <a:gd name="T93" fmla="*/ 265 h 2136"/>
                <a:gd name="T94" fmla="*/ 503 w 704"/>
                <a:gd name="T95" fmla="*/ 323 h 2136"/>
                <a:gd name="T96" fmla="*/ 451 w 704"/>
                <a:gd name="T97" fmla="*/ 368 h 2136"/>
                <a:gd name="T98" fmla="*/ 388 w 704"/>
                <a:gd name="T99" fmla="*/ 392 h 2136"/>
                <a:gd name="T100" fmla="*/ 316 w 704"/>
                <a:gd name="T101" fmla="*/ 392 h 2136"/>
                <a:gd name="T102" fmla="*/ 253 w 704"/>
                <a:gd name="T103" fmla="*/ 368 h 2136"/>
                <a:gd name="T104" fmla="*/ 201 w 704"/>
                <a:gd name="T105" fmla="*/ 323 h 2136"/>
                <a:gd name="T106" fmla="*/ 168 w 704"/>
                <a:gd name="T107" fmla="*/ 265 h 2136"/>
                <a:gd name="T108" fmla="*/ 156 w 704"/>
                <a:gd name="T109" fmla="*/ 195 h 2136"/>
                <a:gd name="T110" fmla="*/ 169 w 704"/>
                <a:gd name="T111" fmla="*/ 128 h 2136"/>
                <a:gd name="T112" fmla="*/ 203 w 704"/>
                <a:gd name="T113" fmla="*/ 70 h 2136"/>
                <a:gd name="T114" fmla="*/ 254 w 704"/>
                <a:gd name="T115" fmla="*/ 26 h 2136"/>
                <a:gd name="T116" fmla="*/ 317 w 704"/>
                <a:gd name="T117" fmla="*/ 3 h 2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04" h="2136">
                  <a:moveTo>
                    <a:pt x="416" y="449"/>
                  </a:moveTo>
                  <a:lnTo>
                    <a:pt x="448" y="450"/>
                  </a:lnTo>
                  <a:lnTo>
                    <a:pt x="481" y="452"/>
                  </a:lnTo>
                  <a:lnTo>
                    <a:pt x="512" y="455"/>
                  </a:lnTo>
                  <a:lnTo>
                    <a:pt x="539" y="460"/>
                  </a:lnTo>
                  <a:lnTo>
                    <a:pt x="556" y="463"/>
                  </a:lnTo>
                  <a:lnTo>
                    <a:pt x="573" y="469"/>
                  </a:lnTo>
                  <a:lnTo>
                    <a:pt x="591" y="477"/>
                  </a:lnTo>
                  <a:lnTo>
                    <a:pt x="608" y="488"/>
                  </a:lnTo>
                  <a:lnTo>
                    <a:pt x="623" y="501"/>
                  </a:lnTo>
                  <a:lnTo>
                    <a:pt x="638" y="517"/>
                  </a:lnTo>
                  <a:lnTo>
                    <a:pt x="651" y="536"/>
                  </a:lnTo>
                  <a:lnTo>
                    <a:pt x="662" y="557"/>
                  </a:lnTo>
                  <a:lnTo>
                    <a:pt x="669" y="581"/>
                  </a:lnTo>
                  <a:lnTo>
                    <a:pt x="673" y="610"/>
                  </a:lnTo>
                  <a:lnTo>
                    <a:pt x="704" y="1047"/>
                  </a:lnTo>
                  <a:lnTo>
                    <a:pt x="704" y="1063"/>
                  </a:lnTo>
                  <a:lnTo>
                    <a:pt x="700" y="1079"/>
                  </a:lnTo>
                  <a:lnTo>
                    <a:pt x="693" y="1094"/>
                  </a:lnTo>
                  <a:lnTo>
                    <a:pt x="684" y="1108"/>
                  </a:lnTo>
                  <a:lnTo>
                    <a:pt x="671" y="1121"/>
                  </a:lnTo>
                  <a:lnTo>
                    <a:pt x="657" y="1130"/>
                  </a:lnTo>
                  <a:lnTo>
                    <a:pt x="639" y="1137"/>
                  </a:lnTo>
                  <a:lnTo>
                    <a:pt x="620" y="1139"/>
                  </a:lnTo>
                  <a:lnTo>
                    <a:pt x="602" y="1139"/>
                  </a:lnTo>
                  <a:lnTo>
                    <a:pt x="571" y="2069"/>
                  </a:lnTo>
                  <a:lnTo>
                    <a:pt x="567" y="2087"/>
                  </a:lnTo>
                  <a:lnTo>
                    <a:pt x="560" y="2103"/>
                  </a:lnTo>
                  <a:lnTo>
                    <a:pt x="548" y="2117"/>
                  </a:lnTo>
                  <a:lnTo>
                    <a:pt x="535" y="2128"/>
                  </a:lnTo>
                  <a:lnTo>
                    <a:pt x="518" y="2134"/>
                  </a:lnTo>
                  <a:lnTo>
                    <a:pt x="500" y="2136"/>
                  </a:lnTo>
                  <a:lnTo>
                    <a:pt x="454" y="2136"/>
                  </a:lnTo>
                  <a:lnTo>
                    <a:pt x="435" y="2134"/>
                  </a:lnTo>
                  <a:lnTo>
                    <a:pt x="419" y="2126"/>
                  </a:lnTo>
                  <a:lnTo>
                    <a:pt x="405" y="2116"/>
                  </a:lnTo>
                  <a:lnTo>
                    <a:pt x="393" y="2101"/>
                  </a:lnTo>
                  <a:lnTo>
                    <a:pt x="386" y="2084"/>
                  </a:lnTo>
                  <a:lnTo>
                    <a:pt x="384" y="2065"/>
                  </a:lnTo>
                  <a:lnTo>
                    <a:pt x="384" y="1353"/>
                  </a:lnTo>
                  <a:lnTo>
                    <a:pt x="320" y="1353"/>
                  </a:lnTo>
                  <a:lnTo>
                    <a:pt x="320" y="2065"/>
                  </a:lnTo>
                  <a:lnTo>
                    <a:pt x="318" y="2084"/>
                  </a:lnTo>
                  <a:lnTo>
                    <a:pt x="311" y="2101"/>
                  </a:lnTo>
                  <a:lnTo>
                    <a:pt x="299" y="2116"/>
                  </a:lnTo>
                  <a:lnTo>
                    <a:pt x="285" y="2126"/>
                  </a:lnTo>
                  <a:lnTo>
                    <a:pt x="269" y="2134"/>
                  </a:lnTo>
                  <a:lnTo>
                    <a:pt x="250" y="2136"/>
                  </a:lnTo>
                  <a:lnTo>
                    <a:pt x="204" y="2136"/>
                  </a:lnTo>
                  <a:lnTo>
                    <a:pt x="186" y="2134"/>
                  </a:lnTo>
                  <a:lnTo>
                    <a:pt x="169" y="2128"/>
                  </a:lnTo>
                  <a:lnTo>
                    <a:pt x="156" y="2117"/>
                  </a:lnTo>
                  <a:lnTo>
                    <a:pt x="144" y="2103"/>
                  </a:lnTo>
                  <a:lnTo>
                    <a:pt x="137" y="2087"/>
                  </a:lnTo>
                  <a:lnTo>
                    <a:pt x="133" y="2069"/>
                  </a:lnTo>
                  <a:lnTo>
                    <a:pt x="102" y="1139"/>
                  </a:lnTo>
                  <a:lnTo>
                    <a:pt x="84" y="1139"/>
                  </a:lnTo>
                  <a:lnTo>
                    <a:pt x="64" y="1137"/>
                  </a:lnTo>
                  <a:lnTo>
                    <a:pt x="47" y="1130"/>
                  </a:lnTo>
                  <a:lnTo>
                    <a:pt x="33" y="1121"/>
                  </a:lnTo>
                  <a:lnTo>
                    <a:pt x="20" y="1108"/>
                  </a:lnTo>
                  <a:lnTo>
                    <a:pt x="11" y="1094"/>
                  </a:lnTo>
                  <a:lnTo>
                    <a:pt x="4" y="1079"/>
                  </a:lnTo>
                  <a:lnTo>
                    <a:pt x="0" y="1063"/>
                  </a:lnTo>
                  <a:lnTo>
                    <a:pt x="0" y="1047"/>
                  </a:lnTo>
                  <a:lnTo>
                    <a:pt x="31" y="610"/>
                  </a:lnTo>
                  <a:lnTo>
                    <a:pt x="35" y="581"/>
                  </a:lnTo>
                  <a:lnTo>
                    <a:pt x="42" y="557"/>
                  </a:lnTo>
                  <a:lnTo>
                    <a:pt x="53" y="536"/>
                  </a:lnTo>
                  <a:lnTo>
                    <a:pt x="66" y="517"/>
                  </a:lnTo>
                  <a:lnTo>
                    <a:pt x="81" y="501"/>
                  </a:lnTo>
                  <a:lnTo>
                    <a:pt x="96" y="488"/>
                  </a:lnTo>
                  <a:lnTo>
                    <a:pt x="113" y="477"/>
                  </a:lnTo>
                  <a:lnTo>
                    <a:pt x="131" y="469"/>
                  </a:lnTo>
                  <a:lnTo>
                    <a:pt x="148" y="463"/>
                  </a:lnTo>
                  <a:lnTo>
                    <a:pt x="165" y="460"/>
                  </a:lnTo>
                  <a:lnTo>
                    <a:pt x="192" y="455"/>
                  </a:lnTo>
                  <a:lnTo>
                    <a:pt x="222" y="452"/>
                  </a:lnTo>
                  <a:lnTo>
                    <a:pt x="254" y="450"/>
                  </a:lnTo>
                  <a:lnTo>
                    <a:pt x="284" y="449"/>
                  </a:lnTo>
                  <a:lnTo>
                    <a:pt x="351" y="775"/>
                  </a:lnTo>
                  <a:lnTo>
                    <a:pt x="416" y="449"/>
                  </a:lnTo>
                  <a:close/>
                  <a:moveTo>
                    <a:pt x="352" y="0"/>
                  </a:moveTo>
                  <a:lnTo>
                    <a:pt x="387" y="3"/>
                  </a:lnTo>
                  <a:lnTo>
                    <a:pt x="420" y="13"/>
                  </a:lnTo>
                  <a:lnTo>
                    <a:pt x="450" y="26"/>
                  </a:lnTo>
                  <a:lnTo>
                    <a:pt x="478" y="46"/>
                  </a:lnTo>
                  <a:lnTo>
                    <a:pt x="501" y="70"/>
                  </a:lnTo>
                  <a:lnTo>
                    <a:pt x="521" y="97"/>
                  </a:lnTo>
                  <a:lnTo>
                    <a:pt x="535" y="128"/>
                  </a:lnTo>
                  <a:lnTo>
                    <a:pt x="544" y="161"/>
                  </a:lnTo>
                  <a:lnTo>
                    <a:pt x="548" y="195"/>
                  </a:lnTo>
                  <a:lnTo>
                    <a:pt x="545" y="231"/>
                  </a:lnTo>
                  <a:lnTo>
                    <a:pt x="536" y="265"/>
                  </a:lnTo>
                  <a:lnTo>
                    <a:pt x="522" y="296"/>
                  </a:lnTo>
                  <a:lnTo>
                    <a:pt x="503" y="323"/>
                  </a:lnTo>
                  <a:lnTo>
                    <a:pt x="479" y="348"/>
                  </a:lnTo>
                  <a:lnTo>
                    <a:pt x="451" y="368"/>
                  </a:lnTo>
                  <a:lnTo>
                    <a:pt x="421" y="382"/>
                  </a:lnTo>
                  <a:lnTo>
                    <a:pt x="388" y="392"/>
                  </a:lnTo>
                  <a:lnTo>
                    <a:pt x="352" y="395"/>
                  </a:lnTo>
                  <a:lnTo>
                    <a:pt x="316" y="392"/>
                  </a:lnTo>
                  <a:lnTo>
                    <a:pt x="283" y="382"/>
                  </a:lnTo>
                  <a:lnTo>
                    <a:pt x="253" y="368"/>
                  </a:lnTo>
                  <a:lnTo>
                    <a:pt x="225" y="348"/>
                  </a:lnTo>
                  <a:lnTo>
                    <a:pt x="201" y="323"/>
                  </a:lnTo>
                  <a:lnTo>
                    <a:pt x="182" y="296"/>
                  </a:lnTo>
                  <a:lnTo>
                    <a:pt x="168" y="265"/>
                  </a:lnTo>
                  <a:lnTo>
                    <a:pt x="159" y="231"/>
                  </a:lnTo>
                  <a:lnTo>
                    <a:pt x="156" y="195"/>
                  </a:lnTo>
                  <a:lnTo>
                    <a:pt x="160" y="161"/>
                  </a:lnTo>
                  <a:lnTo>
                    <a:pt x="169" y="128"/>
                  </a:lnTo>
                  <a:lnTo>
                    <a:pt x="183" y="97"/>
                  </a:lnTo>
                  <a:lnTo>
                    <a:pt x="203" y="70"/>
                  </a:lnTo>
                  <a:lnTo>
                    <a:pt x="226" y="46"/>
                  </a:lnTo>
                  <a:lnTo>
                    <a:pt x="254" y="26"/>
                  </a:lnTo>
                  <a:lnTo>
                    <a:pt x="284" y="13"/>
                  </a:lnTo>
                  <a:lnTo>
                    <a:pt x="317" y="3"/>
                  </a:lnTo>
                  <a:lnTo>
                    <a:pt x="352"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grpSp>
      <p:sp>
        <p:nvSpPr>
          <p:cNvPr id="107" name="Right Arrow 106"/>
          <p:cNvSpPr>
            <a:spLocks noChangeAspect="1"/>
          </p:cNvSpPr>
          <p:nvPr/>
        </p:nvSpPr>
        <p:spPr bwMode="auto">
          <a:xfrm>
            <a:off x="6110768" y="3049231"/>
            <a:ext cx="1119827" cy="508460"/>
          </a:xfrm>
          <a:prstGeom prst="rightArrow">
            <a:avLst>
              <a:gd name="adj1" fmla="val 36541"/>
              <a:gd name="adj2" fmla="val 67945"/>
            </a:avLst>
          </a:prstGeom>
          <a:gradFill flip="none" rotWithShape="1">
            <a:gsLst>
              <a:gs pos="0">
                <a:srgbClr val="FFC000">
                  <a:alpha val="0"/>
                </a:srgbClr>
              </a:gs>
              <a:gs pos="100000">
                <a:srgbClr val="FFC000"/>
              </a:gs>
            </a:gsLst>
            <a:lin ang="0" scaled="1"/>
            <a:tileRect/>
          </a:gradFill>
          <a:ln w="76200" cap="flat" cmpd="sng" algn="ctr">
            <a:noFill/>
            <a:prstDash val="solid"/>
            <a:round/>
            <a:headEnd type="none" w="med" len="med"/>
            <a:tailEnd type="none" w="med" len="med"/>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US" dirty="0">
              <a:solidFill>
                <a:prstClr val="white"/>
              </a:solidFill>
              <a:latin typeface="Arial"/>
              <a:ea typeface="ＭＳ Ｐゴシック"/>
              <a:cs typeface="ＭＳ Ｐゴシック"/>
            </a:endParaRPr>
          </a:p>
        </p:txBody>
      </p:sp>
      <p:grpSp>
        <p:nvGrpSpPr>
          <p:cNvPr id="108" name="Group 107"/>
          <p:cNvGrpSpPr/>
          <p:nvPr/>
        </p:nvGrpSpPr>
        <p:grpSpPr>
          <a:xfrm>
            <a:off x="1404574" y="3635616"/>
            <a:ext cx="945603" cy="1069094"/>
            <a:chOff x="6382512" y="4114800"/>
            <a:chExt cx="629782" cy="685800"/>
          </a:xfrm>
        </p:grpSpPr>
        <p:sp>
          <p:nvSpPr>
            <p:cNvPr id="109" name="Freeform 108"/>
            <p:cNvSpPr>
              <a:spLocks/>
            </p:cNvSpPr>
            <p:nvPr/>
          </p:nvSpPr>
          <p:spPr bwMode="white">
            <a:xfrm>
              <a:off x="6382512" y="4114800"/>
              <a:ext cx="629782" cy="685800"/>
            </a:xfrm>
            <a:custGeom>
              <a:avLst/>
              <a:gdLst>
                <a:gd name="T0" fmla="*/ 1324 w 2594"/>
                <a:gd name="T1" fmla="*/ 2 h 2830"/>
                <a:gd name="T2" fmla="*/ 1382 w 2594"/>
                <a:gd name="T3" fmla="*/ 18 h 2830"/>
                <a:gd name="T4" fmla="*/ 2478 w 2594"/>
                <a:gd name="T5" fmla="*/ 678 h 2830"/>
                <a:gd name="T6" fmla="*/ 2529 w 2594"/>
                <a:gd name="T7" fmla="*/ 720 h 2830"/>
                <a:gd name="T8" fmla="*/ 2565 w 2594"/>
                <a:gd name="T9" fmla="*/ 775 h 2830"/>
                <a:gd name="T10" fmla="*/ 2584 w 2594"/>
                <a:gd name="T11" fmla="*/ 838 h 2830"/>
                <a:gd name="T12" fmla="*/ 2584 w 2594"/>
                <a:gd name="T13" fmla="*/ 904 h 2830"/>
                <a:gd name="T14" fmla="*/ 2565 w 2594"/>
                <a:gd name="T15" fmla="*/ 966 h 2830"/>
                <a:gd name="T16" fmla="*/ 2529 w 2594"/>
                <a:gd name="T17" fmla="*/ 1021 h 2830"/>
                <a:gd name="T18" fmla="*/ 2478 w 2594"/>
                <a:gd name="T19" fmla="*/ 1064 h 2830"/>
                <a:gd name="T20" fmla="*/ 2478 w 2594"/>
                <a:gd name="T21" fmla="*/ 1222 h 2830"/>
                <a:gd name="T22" fmla="*/ 2529 w 2594"/>
                <a:gd name="T23" fmla="*/ 1263 h 2830"/>
                <a:gd name="T24" fmla="*/ 2565 w 2594"/>
                <a:gd name="T25" fmla="*/ 1318 h 2830"/>
                <a:gd name="T26" fmla="*/ 2584 w 2594"/>
                <a:gd name="T27" fmla="*/ 1381 h 2830"/>
                <a:gd name="T28" fmla="*/ 2584 w 2594"/>
                <a:gd name="T29" fmla="*/ 1447 h 2830"/>
                <a:gd name="T30" fmla="*/ 2565 w 2594"/>
                <a:gd name="T31" fmla="*/ 1509 h 2830"/>
                <a:gd name="T32" fmla="*/ 2529 w 2594"/>
                <a:gd name="T33" fmla="*/ 1564 h 2830"/>
                <a:gd name="T34" fmla="*/ 2478 w 2594"/>
                <a:gd name="T35" fmla="*/ 1607 h 2830"/>
                <a:gd name="T36" fmla="*/ 2486 w 2594"/>
                <a:gd name="T37" fmla="*/ 1765 h 2830"/>
                <a:gd name="T38" fmla="*/ 2536 w 2594"/>
                <a:gd name="T39" fmla="*/ 1806 h 2830"/>
                <a:gd name="T40" fmla="*/ 2572 w 2594"/>
                <a:gd name="T41" fmla="*/ 1861 h 2830"/>
                <a:gd name="T42" fmla="*/ 2591 w 2594"/>
                <a:gd name="T43" fmla="*/ 1924 h 2830"/>
                <a:gd name="T44" fmla="*/ 2591 w 2594"/>
                <a:gd name="T45" fmla="*/ 1990 h 2830"/>
                <a:gd name="T46" fmla="*/ 2572 w 2594"/>
                <a:gd name="T47" fmla="*/ 2052 h 2830"/>
                <a:gd name="T48" fmla="*/ 2536 w 2594"/>
                <a:gd name="T49" fmla="*/ 2107 h 2830"/>
                <a:gd name="T50" fmla="*/ 2486 w 2594"/>
                <a:gd name="T51" fmla="*/ 2150 h 2830"/>
                <a:gd name="T52" fmla="*/ 1390 w 2594"/>
                <a:gd name="T53" fmla="*/ 2811 h 2830"/>
                <a:gd name="T54" fmla="*/ 1331 w 2594"/>
                <a:gd name="T55" fmla="*/ 2828 h 2830"/>
                <a:gd name="T56" fmla="*/ 1270 w 2594"/>
                <a:gd name="T57" fmla="*/ 2828 h 2830"/>
                <a:gd name="T58" fmla="*/ 1212 w 2594"/>
                <a:gd name="T59" fmla="*/ 2811 h 2830"/>
                <a:gd name="T60" fmla="*/ 116 w 2594"/>
                <a:gd name="T61" fmla="*/ 2150 h 2830"/>
                <a:gd name="T62" fmla="*/ 66 w 2594"/>
                <a:gd name="T63" fmla="*/ 2107 h 2830"/>
                <a:gd name="T64" fmla="*/ 30 w 2594"/>
                <a:gd name="T65" fmla="*/ 2052 h 2830"/>
                <a:gd name="T66" fmla="*/ 11 w 2594"/>
                <a:gd name="T67" fmla="*/ 1990 h 2830"/>
                <a:gd name="T68" fmla="*/ 11 w 2594"/>
                <a:gd name="T69" fmla="*/ 1924 h 2830"/>
                <a:gd name="T70" fmla="*/ 30 w 2594"/>
                <a:gd name="T71" fmla="*/ 1861 h 2830"/>
                <a:gd name="T72" fmla="*/ 66 w 2594"/>
                <a:gd name="T73" fmla="*/ 1806 h 2830"/>
                <a:gd name="T74" fmla="*/ 116 w 2594"/>
                <a:gd name="T75" fmla="*/ 1765 h 2830"/>
                <a:gd name="T76" fmla="*/ 108 w 2594"/>
                <a:gd name="T77" fmla="*/ 1607 h 2830"/>
                <a:gd name="T78" fmla="*/ 57 w 2594"/>
                <a:gd name="T79" fmla="*/ 1564 h 2830"/>
                <a:gd name="T80" fmla="*/ 21 w 2594"/>
                <a:gd name="T81" fmla="*/ 1509 h 2830"/>
                <a:gd name="T82" fmla="*/ 2 w 2594"/>
                <a:gd name="T83" fmla="*/ 1447 h 2830"/>
                <a:gd name="T84" fmla="*/ 2 w 2594"/>
                <a:gd name="T85" fmla="*/ 1381 h 2830"/>
                <a:gd name="T86" fmla="*/ 21 w 2594"/>
                <a:gd name="T87" fmla="*/ 1318 h 2830"/>
                <a:gd name="T88" fmla="*/ 57 w 2594"/>
                <a:gd name="T89" fmla="*/ 1263 h 2830"/>
                <a:gd name="T90" fmla="*/ 108 w 2594"/>
                <a:gd name="T91" fmla="*/ 1222 h 2830"/>
                <a:gd name="T92" fmla="*/ 108 w 2594"/>
                <a:gd name="T93" fmla="*/ 1064 h 2830"/>
                <a:gd name="T94" fmla="*/ 57 w 2594"/>
                <a:gd name="T95" fmla="*/ 1021 h 2830"/>
                <a:gd name="T96" fmla="*/ 21 w 2594"/>
                <a:gd name="T97" fmla="*/ 966 h 2830"/>
                <a:gd name="T98" fmla="*/ 2 w 2594"/>
                <a:gd name="T99" fmla="*/ 904 h 2830"/>
                <a:gd name="T100" fmla="*/ 2 w 2594"/>
                <a:gd name="T101" fmla="*/ 838 h 2830"/>
                <a:gd name="T102" fmla="*/ 21 w 2594"/>
                <a:gd name="T103" fmla="*/ 775 h 2830"/>
                <a:gd name="T104" fmla="*/ 57 w 2594"/>
                <a:gd name="T105" fmla="*/ 720 h 2830"/>
                <a:gd name="T106" fmla="*/ 108 w 2594"/>
                <a:gd name="T107" fmla="*/ 678 h 2830"/>
                <a:gd name="T108" fmla="*/ 1204 w 2594"/>
                <a:gd name="T109" fmla="*/ 18 h 2830"/>
                <a:gd name="T110" fmla="*/ 1262 w 2594"/>
                <a:gd name="T111" fmla="*/ 2 h 28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594" h="2830">
                  <a:moveTo>
                    <a:pt x="1293" y="0"/>
                  </a:moveTo>
                  <a:lnTo>
                    <a:pt x="1324" y="2"/>
                  </a:lnTo>
                  <a:lnTo>
                    <a:pt x="1353" y="7"/>
                  </a:lnTo>
                  <a:lnTo>
                    <a:pt x="1382" y="18"/>
                  </a:lnTo>
                  <a:lnTo>
                    <a:pt x="1409" y="32"/>
                  </a:lnTo>
                  <a:lnTo>
                    <a:pt x="2478" y="678"/>
                  </a:lnTo>
                  <a:lnTo>
                    <a:pt x="2505" y="698"/>
                  </a:lnTo>
                  <a:lnTo>
                    <a:pt x="2529" y="720"/>
                  </a:lnTo>
                  <a:lnTo>
                    <a:pt x="2549" y="747"/>
                  </a:lnTo>
                  <a:lnTo>
                    <a:pt x="2565" y="775"/>
                  </a:lnTo>
                  <a:lnTo>
                    <a:pt x="2576" y="806"/>
                  </a:lnTo>
                  <a:lnTo>
                    <a:pt x="2584" y="838"/>
                  </a:lnTo>
                  <a:lnTo>
                    <a:pt x="2586" y="871"/>
                  </a:lnTo>
                  <a:lnTo>
                    <a:pt x="2584" y="904"/>
                  </a:lnTo>
                  <a:lnTo>
                    <a:pt x="2576" y="936"/>
                  </a:lnTo>
                  <a:lnTo>
                    <a:pt x="2565" y="966"/>
                  </a:lnTo>
                  <a:lnTo>
                    <a:pt x="2549" y="995"/>
                  </a:lnTo>
                  <a:lnTo>
                    <a:pt x="2529" y="1021"/>
                  </a:lnTo>
                  <a:lnTo>
                    <a:pt x="2505" y="1044"/>
                  </a:lnTo>
                  <a:lnTo>
                    <a:pt x="2478" y="1064"/>
                  </a:lnTo>
                  <a:lnTo>
                    <a:pt x="2347" y="1143"/>
                  </a:lnTo>
                  <a:lnTo>
                    <a:pt x="2478" y="1222"/>
                  </a:lnTo>
                  <a:lnTo>
                    <a:pt x="2505" y="1241"/>
                  </a:lnTo>
                  <a:lnTo>
                    <a:pt x="2529" y="1263"/>
                  </a:lnTo>
                  <a:lnTo>
                    <a:pt x="2549" y="1290"/>
                  </a:lnTo>
                  <a:lnTo>
                    <a:pt x="2565" y="1318"/>
                  </a:lnTo>
                  <a:lnTo>
                    <a:pt x="2576" y="1349"/>
                  </a:lnTo>
                  <a:lnTo>
                    <a:pt x="2584" y="1381"/>
                  </a:lnTo>
                  <a:lnTo>
                    <a:pt x="2586" y="1414"/>
                  </a:lnTo>
                  <a:lnTo>
                    <a:pt x="2584" y="1447"/>
                  </a:lnTo>
                  <a:lnTo>
                    <a:pt x="2576" y="1479"/>
                  </a:lnTo>
                  <a:lnTo>
                    <a:pt x="2565" y="1509"/>
                  </a:lnTo>
                  <a:lnTo>
                    <a:pt x="2549" y="1538"/>
                  </a:lnTo>
                  <a:lnTo>
                    <a:pt x="2529" y="1564"/>
                  </a:lnTo>
                  <a:lnTo>
                    <a:pt x="2505" y="1587"/>
                  </a:lnTo>
                  <a:lnTo>
                    <a:pt x="2478" y="1607"/>
                  </a:lnTo>
                  <a:lnTo>
                    <a:pt x="2351" y="1683"/>
                  </a:lnTo>
                  <a:lnTo>
                    <a:pt x="2486" y="1765"/>
                  </a:lnTo>
                  <a:lnTo>
                    <a:pt x="2513" y="1784"/>
                  </a:lnTo>
                  <a:lnTo>
                    <a:pt x="2536" y="1806"/>
                  </a:lnTo>
                  <a:lnTo>
                    <a:pt x="2556" y="1833"/>
                  </a:lnTo>
                  <a:lnTo>
                    <a:pt x="2572" y="1861"/>
                  </a:lnTo>
                  <a:lnTo>
                    <a:pt x="2584" y="1892"/>
                  </a:lnTo>
                  <a:lnTo>
                    <a:pt x="2591" y="1924"/>
                  </a:lnTo>
                  <a:lnTo>
                    <a:pt x="2594" y="1957"/>
                  </a:lnTo>
                  <a:lnTo>
                    <a:pt x="2591" y="1990"/>
                  </a:lnTo>
                  <a:lnTo>
                    <a:pt x="2584" y="2022"/>
                  </a:lnTo>
                  <a:lnTo>
                    <a:pt x="2572" y="2052"/>
                  </a:lnTo>
                  <a:lnTo>
                    <a:pt x="2556" y="2081"/>
                  </a:lnTo>
                  <a:lnTo>
                    <a:pt x="2536" y="2107"/>
                  </a:lnTo>
                  <a:lnTo>
                    <a:pt x="2513" y="2130"/>
                  </a:lnTo>
                  <a:lnTo>
                    <a:pt x="2486" y="2150"/>
                  </a:lnTo>
                  <a:lnTo>
                    <a:pt x="1418" y="2797"/>
                  </a:lnTo>
                  <a:lnTo>
                    <a:pt x="1390" y="2811"/>
                  </a:lnTo>
                  <a:lnTo>
                    <a:pt x="1362" y="2821"/>
                  </a:lnTo>
                  <a:lnTo>
                    <a:pt x="1331" y="2828"/>
                  </a:lnTo>
                  <a:lnTo>
                    <a:pt x="1300" y="2830"/>
                  </a:lnTo>
                  <a:lnTo>
                    <a:pt x="1270" y="2828"/>
                  </a:lnTo>
                  <a:lnTo>
                    <a:pt x="1240" y="2821"/>
                  </a:lnTo>
                  <a:lnTo>
                    <a:pt x="1212" y="2811"/>
                  </a:lnTo>
                  <a:lnTo>
                    <a:pt x="1184" y="2797"/>
                  </a:lnTo>
                  <a:lnTo>
                    <a:pt x="116" y="2150"/>
                  </a:lnTo>
                  <a:lnTo>
                    <a:pt x="89" y="2130"/>
                  </a:lnTo>
                  <a:lnTo>
                    <a:pt x="66" y="2107"/>
                  </a:lnTo>
                  <a:lnTo>
                    <a:pt x="45" y="2081"/>
                  </a:lnTo>
                  <a:lnTo>
                    <a:pt x="30" y="2052"/>
                  </a:lnTo>
                  <a:lnTo>
                    <a:pt x="17" y="2022"/>
                  </a:lnTo>
                  <a:lnTo>
                    <a:pt x="11" y="1990"/>
                  </a:lnTo>
                  <a:lnTo>
                    <a:pt x="7" y="1957"/>
                  </a:lnTo>
                  <a:lnTo>
                    <a:pt x="11" y="1924"/>
                  </a:lnTo>
                  <a:lnTo>
                    <a:pt x="18" y="1892"/>
                  </a:lnTo>
                  <a:lnTo>
                    <a:pt x="30" y="1861"/>
                  </a:lnTo>
                  <a:lnTo>
                    <a:pt x="45" y="1833"/>
                  </a:lnTo>
                  <a:lnTo>
                    <a:pt x="66" y="1806"/>
                  </a:lnTo>
                  <a:lnTo>
                    <a:pt x="89" y="1784"/>
                  </a:lnTo>
                  <a:lnTo>
                    <a:pt x="116" y="1765"/>
                  </a:lnTo>
                  <a:lnTo>
                    <a:pt x="243" y="1688"/>
                  </a:lnTo>
                  <a:lnTo>
                    <a:pt x="108" y="1607"/>
                  </a:lnTo>
                  <a:lnTo>
                    <a:pt x="81" y="1587"/>
                  </a:lnTo>
                  <a:lnTo>
                    <a:pt x="57" y="1564"/>
                  </a:lnTo>
                  <a:lnTo>
                    <a:pt x="37" y="1538"/>
                  </a:lnTo>
                  <a:lnTo>
                    <a:pt x="21" y="1509"/>
                  </a:lnTo>
                  <a:lnTo>
                    <a:pt x="10" y="1479"/>
                  </a:lnTo>
                  <a:lnTo>
                    <a:pt x="2" y="1447"/>
                  </a:lnTo>
                  <a:lnTo>
                    <a:pt x="0" y="1414"/>
                  </a:lnTo>
                  <a:lnTo>
                    <a:pt x="2" y="1381"/>
                  </a:lnTo>
                  <a:lnTo>
                    <a:pt x="10" y="1349"/>
                  </a:lnTo>
                  <a:lnTo>
                    <a:pt x="21" y="1318"/>
                  </a:lnTo>
                  <a:lnTo>
                    <a:pt x="38" y="1290"/>
                  </a:lnTo>
                  <a:lnTo>
                    <a:pt x="57" y="1263"/>
                  </a:lnTo>
                  <a:lnTo>
                    <a:pt x="81" y="1241"/>
                  </a:lnTo>
                  <a:lnTo>
                    <a:pt x="108" y="1222"/>
                  </a:lnTo>
                  <a:lnTo>
                    <a:pt x="239" y="1143"/>
                  </a:lnTo>
                  <a:lnTo>
                    <a:pt x="108" y="1064"/>
                  </a:lnTo>
                  <a:lnTo>
                    <a:pt x="81" y="1044"/>
                  </a:lnTo>
                  <a:lnTo>
                    <a:pt x="57" y="1021"/>
                  </a:lnTo>
                  <a:lnTo>
                    <a:pt x="37" y="995"/>
                  </a:lnTo>
                  <a:lnTo>
                    <a:pt x="21" y="966"/>
                  </a:lnTo>
                  <a:lnTo>
                    <a:pt x="10" y="936"/>
                  </a:lnTo>
                  <a:lnTo>
                    <a:pt x="2" y="904"/>
                  </a:lnTo>
                  <a:lnTo>
                    <a:pt x="0" y="870"/>
                  </a:lnTo>
                  <a:lnTo>
                    <a:pt x="2" y="838"/>
                  </a:lnTo>
                  <a:lnTo>
                    <a:pt x="10" y="806"/>
                  </a:lnTo>
                  <a:lnTo>
                    <a:pt x="21" y="775"/>
                  </a:lnTo>
                  <a:lnTo>
                    <a:pt x="38" y="747"/>
                  </a:lnTo>
                  <a:lnTo>
                    <a:pt x="57" y="720"/>
                  </a:lnTo>
                  <a:lnTo>
                    <a:pt x="81" y="698"/>
                  </a:lnTo>
                  <a:lnTo>
                    <a:pt x="108" y="678"/>
                  </a:lnTo>
                  <a:lnTo>
                    <a:pt x="1177" y="32"/>
                  </a:lnTo>
                  <a:lnTo>
                    <a:pt x="1204" y="18"/>
                  </a:lnTo>
                  <a:lnTo>
                    <a:pt x="1233" y="7"/>
                  </a:lnTo>
                  <a:lnTo>
                    <a:pt x="1262" y="2"/>
                  </a:lnTo>
                  <a:lnTo>
                    <a:pt x="1293" y="0"/>
                  </a:lnTo>
                  <a:close/>
                </a:path>
              </a:pathLst>
            </a:custGeom>
            <a:no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10" name="Freeform 109"/>
            <p:cNvSpPr>
              <a:spLocks noEditPoints="1"/>
            </p:cNvSpPr>
            <p:nvPr/>
          </p:nvSpPr>
          <p:spPr bwMode="auto">
            <a:xfrm>
              <a:off x="6409672" y="4141960"/>
              <a:ext cx="575461" cy="631479"/>
            </a:xfrm>
            <a:custGeom>
              <a:avLst/>
              <a:gdLst>
                <a:gd name="T0" fmla="*/ 2316 w 2369"/>
                <a:gd name="T1" fmla="*/ 1749 h 2605"/>
                <a:gd name="T2" fmla="*/ 2349 w 2369"/>
                <a:gd name="T3" fmla="*/ 1780 h 2605"/>
                <a:gd name="T4" fmla="*/ 2367 w 2369"/>
                <a:gd name="T5" fmla="*/ 1822 h 2605"/>
                <a:gd name="T6" fmla="*/ 2367 w 2369"/>
                <a:gd name="T7" fmla="*/ 1869 h 2605"/>
                <a:gd name="T8" fmla="*/ 2349 w 2369"/>
                <a:gd name="T9" fmla="*/ 1910 h 2605"/>
                <a:gd name="T10" fmla="*/ 2316 w 2369"/>
                <a:gd name="T11" fmla="*/ 1941 h 2605"/>
                <a:gd name="T12" fmla="*/ 1229 w 2369"/>
                <a:gd name="T13" fmla="*/ 2597 h 2605"/>
                <a:gd name="T14" fmla="*/ 1188 w 2369"/>
                <a:gd name="T15" fmla="*/ 2605 h 2605"/>
                <a:gd name="T16" fmla="*/ 1149 w 2369"/>
                <a:gd name="T17" fmla="*/ 2597 h 2605"/>
                <a:gd name="T18" fmla="*/ 62 w 2369"/>
                <a:gd name="T19" fmla="*/ 1941 h 2605"/>
                <a:gd name="T20" fmla="*/ 29 w 2369"/>
                <a:gd name="T21" fmla="*/ 1910 h 2605"/>
                <a:gd name="T22" fmla="*/ 11 w 2369"/>
                <a:gd name="T23" fmla="*/ 1869 h 2605"/>
                <a:gd name="T24" fmla="*/ 11 w 2369"/>
                <a:gd name="T25" fmla="*/ 1822 h 2605"/>
                <a:gd name="T26" fmla="*/ 29 w 2369"/>
                <a:gd name="T27" fmla="*/ 1780 h 2605"/>
                <a:gd name="T28" fmla="*/ 62 w 2369"/>
                <a:gd name="T29" fmla="*/ 1749 h 2605"/>
                <a:gd name="T30" fmla="*/ 1064 w 2369"/>
                <a:gd name="T31" fmla="*/ 2142 h 2605"/>
                <a:gd name="T32" fmla="*/ 1120 w 2369"/>
                <a:gd name="T33" fmla="*/ 2167 h 2605"/>
                <a:gd name="T34" fmla="*/ 1180 w 2369"/>
                <a:gd name="T35" fmla="*/ 2175 h 2605"/>
                <a:gd name="T36" fmla="*/ 1241 w 2369"/>
                <a:gd name="T37" fmla="*/ 2167 h 2605"/>
                <a:gd name="T38" fmla="*/ 1297 w 2369"/>
                <a:gd name="T39" fmla="*/ 2142 h 2605"/>
                <a:gd name="T40" fmla="*/ 2126 w 2369"/>
                <a:gd name="T41" fmla="*/ 1096 h 2605"/>
                <a:gd name="T42" fmla="*/ 2326 w 2369"/>
                <a:gd name="T43" fmla="*/ 1220 h 2605"/>
                <a:gd name="T44" fmla="*/ 2353 w 2369"/>
                <a:gd name="T45" fmla="*/ 1257 h 2605"/>
                <a:gd name="T46" fmla="*/ 2362 w 2369"/>
                <a:gd name="T47" fmla="*/ 1302 h 2605"/>
                <a:gd name="T48" fmla="*/ 2353 w 2369"/>
                <a:gd name="T49" fmla="*/ 1347 h 2605"/>
                <a:gd name="T50" fmla="*/ 2326 w 2369"/>
                <a:gd name="T51" fmla="*/ 1384 h 2605"/>
                <a:gd name="T52" fmla="*/ 1239 w 2369"/>
                <a:gd name="T53" fmla="*/ 2046 h 2605"/>
                <a:gd name="T54" fmla="*/ 1201 w 2369"/>
                <a:gd name="T55" fmla="*/ 2060 h 2605"/>
                <a:gd name="T56" fmla="*/ 1161 w 2369"/>
                <a:gd name="T57" fmla="*/ 2060 h 2605"/>
                <a:gd name="T58" fmla="*/ 1123 w 2369"/>
                <a:gd name="T59" fmla="*/ 2046 h 2605"/>
                <a:gd name="T60" fmla="*/ 36 w 2369"/>
                <a:gd name="T61" fmla="*/ 1384 h 2605"/>
                <a:gd name="T62" fmla="*/ 9 w 2369"/>
                <a:gd name="T63" fmla="*/ 1347 h 2605"/>
                <a:gd name="T64" fmla="*/ 0 w 2369"/>
                <a:gd name="T65" fmla="*/ 1302 h 2605"/>
                <a:gd name="T66" fmla="*/ 9 w 2369"/>
                <a:gd name="T67" fmla="*/ 1257 h 2605"/>
                <a:gd name="T68" fmla="*/ 36 w 2369"/>
                <a:gd name="T69" fmla="*/ 1220 h 2605"/>
                <a:gd name="T70" fmla="*/ 236 w 2369"/>
                <a:gd name="T71" fmla="*/ 1096 h 2605"/>
                <a:gd name="T72" fmla="*/ 1091 w 2369"/>
                <a:gd name="T73" fmla="*/ 1613 h 2605"/>
                <a:gd name="T74" fmla="*/ 1150 w 2369"/>
                <a:gd name="T75" fmla="*/ 1630 h 2605"/>
                <a:gd name="T76" fmla="*/ 1212 w 2369"/>
                <a:gd name="T77" fmla="*/ 1630 h 2605"/>
                <a:gd name="T78" fmla="*/ 1270 w 2369"/>
                <a:gd name="T79" fmla="*/ 1613 h 2605"/>
                <a:gd name="T80" fmla="*/ 2126 w 2369"/>
                <a:gd name="T81" fmla="*/ 1096 h 2605"/>
                <a:gd name="T82" fmla="*/ 1201 w 2369"/>
                <a:gd name="T83" fmla="*/ 2 h 2605"/>
                <a:gd name="T84" fmla="*/ 1239 w 2369"/>
                <a:gd name="T85" fmla="*/ 16 h 2605"/>
                <a:gd name="T86" fmla="*/ 2326 w 2369"/>
                <a:gd name="T87" fmla="*/ 677 h 2605"/>
                <a:gd name="T88" fmla="*/ 2353 w 2369"/>
                <a:gd name="T89" fmla="*/ 714 h 2605"/>
                <a:gd name="T90" fmla="*/ 2362 w 2369"/>
                <a:gd name="T91" fmla="*/ 759 h 2605"/>
                <a:gd name="T92" fmla="*/ 2353 w 2369"/>
                <a:gd name="T93" fmla="*/ 804 h 2605"/>
                <a:gd name="T94" fmla="*/ 2326 w 2369"/>
                <a:gd name="T95" fmla="*/ 841 h 2605"/>
                <a:gd name="T96" fmla="*/ 1239 w 2369"/>
                <a:gd name="T97" fmla="*/ 1503 h 2605"/>
                <a:gd name="T98" fmla="*/ 1201 w 2369"/>
                <a:gd name="T99" fmla="*/ 1517 h 2605"/>
                <a:gd name="T100" fmla="*/ 1161 w 2369"/>
                <a:gd name="T101" fmla="*/ 1517 h 2605"/>
                <a:gd name="T102" fmla="*/ 1123 w 2369"/>
                <a:gd name="T103" fmla="*/ 1503 h 2605"/>
                <a:gd name="T104" fmla="*/ 36 w 2369"/>
                <a:gd name="T105" fmla="*/ 841 h 2605"/>
                <a:gd name="T106" fmla="*/ 9 w 2369"/>
                <a:gd name="T107" fmla="*/ 804 h 2605"/>
                <a:gd name="T108" fmla="*/ 0 w 2369"/>
                <a:gd name="T109" fmla="*/ 759 h 2605"/>
                <a:gd name="T110" fmla="*/ 9 w 2369"/>
                <a:gd name="T111" fmla="*/ 714 h 2605"/>
                <a:gd name="T112" fmla="*/ 36 w 2369"/>
                <a:gd name="T113" fmla="*/ 677 h 2605"/>
                <a:gd name="T114" fmla="*/ 1123 w 2369"/>
                <a:gd name="T115" fmla="*/ 16 h 2605"/>
                <a:gd name="T116" fmla="*/ 1161 w 2369"/>
                <a:gd name="T117" fmla="*/ 2 h 2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69" h="2605">
                  <a:moveTo>
                    <a:pt x="2131" y="1637"/>
                  </a:moveTo>
                  <a:lnTo>
                    <a:pt x="2316" y="1749"/>
                  </a:lnTo>
                  <a:lnTo>
                    <a:pt x="2333" y="1763"/>
                  </a:lnTo>
                  <a:lnTo>
                    <a:pt x="2349" y="1780"/>
                  </a:lnTo>
                  <a:lnTo>
                    <a:pt x="2360" y="1800"/>
                  </a:lnTo>
                  <a:lnTo>
                    <a:pt x="2367" y="1822"/>
                  </a:lnTo>
                  <a:lnTo>
                    <a:pt x="2369" y="1845"/>
                  </a:lnTo>
                  <a:lnTo>
                    <a:pt x="2367" y="1869"/>
                  </a:lnTo>
                  <a:lnTo>
                    <a:pt x="2360" y="1890"/>
                  </a:lnTo>
                  <a:lnTo>
                    <a:pt x="2349" y="1910"/>
                  </a:lnTo>
                  <a:lnTo>
                    <a:pt x="2333" y="1927"/>
                  </a:lnTo>
                  <a:lnTo>
                    <a:pt x="2316" y="1941"/>
                  </a:lnTo>
                  <a:lnTo>
                    <a:pt x="1246" y="2589"/>
                  </a:lnTo>
                  <a:lnTo>
                    <a:pt x="1229" y="2597"/>
                  </a:lnTo>
                  <a:lnTo>
                    <a:pt x="1208" y="2604"/>
                  </a:lnTo>
                  <a:lnTo>
                    <a:pt x="1188" y="2605"/>
                  </a:lnTo>
                  <a:lnTo>
                    <a:pt x="1168" y="2604"/>
                  </a:lnTo>
                  <a:lnTo>
                    <a:pt x="1149" y="2597"/>
                  </a:lnTo>
                  <a:lnTo>
                    <a:pt x="1130" y="2589"/>
                  </a:lnTo>
                  <a:lnTo>
                    <a:pt x="62" y="1941"/>
                  </a:lnTo>
                  <a:lnTo>
                    <a:pt x="43" y="1927"/>
                  </a:lnTo>
                  <a:lnTo>
                    <a:pt x="29" y="1910"/>
                  </a:lnTo>
                  <a:lnTo>
                    <a:pt x="18" y="1890"/>
                  </a:lnTo>
                  <a:lnTo>
                    <a:pt x="11" y="1869"/>
                  </a:lnTo>
                  <a:lnTo>
                    <a:pt x="8" y="1845"/>
                  </a:lnTo>
                  <a:lnTo>
                    <a:pt x="11" y="1822"/>
                  </a:lnTo>
                  <a:lnTo>
                    <a:pt x="18" y="1800"/>
                  </a:lnTo>
                  <a:lnTo>
                    <a:pt x="29" y="1780"/>
                  </a:lnTo>
                  <a:lnTo>
                    <a:pt x="43" y="1763"/>
                  </a:lnTo>
                  <a:lnTo>
                    <a:pt x="62" y="1749"/>
                  </a:lnTo>
                  <a:lnTo>
                    <a:pt x="240" y="1641"/>
                  </a:lnTo>
                  <a:lnTo>
                    <a:pt x="1064" y="2142"/>
                  </a:lnTo>
                  <a:lnTo>
                    <a:pt x="1091" y="2156"/>
                  </a:lnTo>
                  <a:lnTo>
                    <a:pt x="1120" y="2167"/>
                  </a:lnTo>
                  <a:lnTo>
                    <a:pt x="1150" y="2173"/>
                  </a:lnTo>
                  <a:lnTo>
                    <a:pt x="1180" y="2175"/>
                  </a:lnTo>
                  <a:lnTo>
                    <a:pt x="1212" y="2173"/>
                  </a:lnTo>
                  <a:lnTo>
                    <a:pt x="1241" y="2167"/>
                  </a:lnTo>
                  <a:lnTo>
                    <a:pt x="1270" y="2156"/>
                  </a:lnTo>
                  <a:lnTo>
                    <a:pt x="1297" y="2142"/>
                  </a:lnTo>
                  <a:lnTo>
                    <a:pt x="2131" y="1637"/>
                  </a:lnTo>
                  <a:close/>
                  <a:moveTo>
                    <a:pt x="2126" y="1096"/>
                  </a:moveTo>
                  <a:lnTo>
                    <a:pt x="2307" y="1206"/>
                  </a:lnTo>
                  <a:lnTo>
                    <a:pt x="2326" y="1220"/>
                  </a:lnTo>
                  <a:lnTo>
                    <a:pt x="2341" y="1237"/>
                  </a:lnTo>
                  <a:lnTo>
                    <a:pt x="2353" y="1257"/>
                  </a:lnTo>
                  <a:lnTo>
                    <a:pt x="2359" y="1279"/>
                  </a:lnTo>
                  <a:lnTo>
                    <a:pt x="2362" y="1302"/>
                  </a:lnTo>
                  <a:lnTo>
                    <a:pt x="2359" y="1326"/>
                  </a:lnTo>
                  <a:lnTo>
                    <a:pt x="2353" y="1347"/>
                  </a:lnTo>
                  <a:lnTo>
                    <a:pt x="2341" y="1367"/>
                  </a:lnTo>
                  <a:lnTo>
                    <a:pt x="2326" y="1384"/>
                  </a:lnTo>
                  <a:lnTo>
                    <a:pt x="2307" y="1399"/>
                  </a:lnTo>
                  <a:lnTo>
                    <a:pt x="1239" y="2046"/>
                  </a:lnTo>
                  <a:lnTo>
                    <a:pt x="1220" y="2055"/>
                  </a:lnTo>
                  <a:lnTo>
                    <a:pt x="1201" y="2060"/>
                  </a:lnTo>
                  <a:lnTo>
                    <a:pt x="1180" y="2062"/>
                  </a:lnTo>
                  <a:lnTo>
                    <a:pt x="1161" y="2060"/>
                  </a:lnTo>
                  <a:lnTo>
                    <a:pt x="1141" y="2055"/>
                  </a:lnTo>
                  <a:lnTo>
                    <a:pt x="1123" y="2046"/>
                  </a:lnTo>
                  <a:lnTo>
                    <a:pt x="55" y="1399"/>
                  </a:lnTo>
                  <a:lnTo>
                    <a:pt x="36" y="1384"/>
                  </a:lnTo>
                  <a:lnTo>
                    <a:pt x="21" y="1367"/>
                  </a:lnTo>
                  <a:lnTo>
                    <a:pt x="9" y="1347"/>
                  </a:lnTo>
                  <a:lnTo>
                    <a:pt x="3" y="1326"/>
                  </a:lnTo>
                  <a:lnTo>
                    <a:pt x="0" y="1302"/>
                  </a:lnTo>
                  <a:lnTo>
                    <a:pt x="3" y="1279"/>
                  </a:lnTo>
                  <a:lnTo>
                    <a:pt x="9" y="1257"/>
                  </a:lnTo>
                  <a:lnTo>
                    <a:pt x="21" y="1237"/>
                  </a:lnTo>
                  <a:lnTo>
                    <a:pt x="36" y="1220"/>
                  </a:lnTo>
                  <a:lnTo>
                    <a:pt x="55" y="1206"/>
                  </a:lnTo>
                  <a:lnTo>
                    <a:pt x="236" y="1096"/>
                  </a:lnTo>
                  <a:lnTo>
                    <a:pt x="1064" y="1599"/>
                  </a:lnTo>
                  <a:lnTo>
                    <a:pt x="1091" y="1613"/>
                  </a:lnTo>
                  <a:lnTo>
                    <a:pt x="1120" y="1624"/>
                  </a:lnTo>
                  <a:lnTo>
                    <a:pt x="1150" y="1630"/>
                  </a:lnTo>
                  <a:lnTo>
                    <a:pt x="1180" y="1632"/>
                  </a:lnTo>
                  <a:lnTo>
                    <a:pt x="1212" y="1630"/>
                  </a:lnTo>
                  <a:lnTo>
                    <a:pt x="1241" y="1624"/>
                  </a:lnTo>
                  <a:lnTo>
                    <a:pt x="1270" y="1613"/>
                  </a:lnTo>
                  <a:lnTo>
                    <a:pt x="1297" y="1599"/>
                  </a:lnTo>
                  <a:lnTo>
                    <a:pt x="2126" y="1096"/>
                  </a:lnTo>
                  <a:close/>
                  <a:moveTo>
                    <a:pt x="1181" y="0"/>
                  </a:moveTo>
                  <a:lnTo>
                    <a:pt x="1201" y="2"/>
                  </a:lnTo>
                  <a:lnTo>
                    <a:pt x="1221" y="7"/>
                  </a:lnTo>
                  <a:lnTo>
                    <a:pt x="1239" y="16"/>
                  </a:lnTo>
                  <a:lnTo>
                    <a:pt x="2307" y="663"/>
                  </a:lnTo>
                  <a:lnTo>
                    <a:pt x="2326" y="677"/>
                  </a:lnTo>
                  <a:lnTo>
                    <a:pt x="2341" y="694"/>
                  </a:lnTo>
                  <a:lnTo>
                    <a:pt x="2353" y="714"/>
                  </a:lnTo>
                  <a:lnTo>
                    <a:pt x="2359" y="736"/>
                  </a:lnTo>
                  <a:lnTo>
                    <a:pt x="2362" y="759"/>
                  </a:lnTo>
                  <a:lnTo>
                    <a:pt x="2359" y="782"/>
                  </a:lnTo>
                  <a:lnTo>
                    <a:pt x="2353" y="804"/>
                  </a:lnTo>
                  <a:lnTo>
                    <a:pt x="2341" y="824"/>
                  </a:lnTo>
                  <a:lnTo>
                    <a:pt x="2326" y="841"/>
                  </a:lnTo>
                  <a:lnTo>
                    <a:pt x="2307" y="856"/>
                  </a:lnTo>
                  <a:lnTo>
                    <a:pt x="1239" y="1503"/>
                  </a:lnTo>
                  <a:lnTo>
                    <a:pt x="1220" y="1512"/>
                  </a:lnTo>
                  <a:lnTo>
                    <a:pt x="1201" y="1517"/>
                  </a:lnTo>
                  <a:lnTo>
                    <a:pt x="1180" y="1519"/>
                  </a:lnTo>
                  <a:lnTo>
                    <a:pt x="1161" y="1517"/>
                  </a:lnTo>
                  <a:lnTo>
                    <a:pt x="1141" y="1512"/>
                  </a:lnTo>
                  <a:lnTo>
                    <a:pt x="1123" y="1503"/>
                  </a:lnTo>
                  <a:lnTo>
                    <a:pt x="55" y="856"/>
                  </a:lnTo>
                  <a:lnTo>
                    <a:pt x="36" y="841"/>
                  </a:lnTo>
                  <a:lnTo>
                    <a:pt x="21" y="824"/>
                  </a:lnTo>
                  <a:lnTo>
                    <a:pt x="9" y="804"/>
                  </a:lnTo>
                  <a:lnTo>
                    <a:pt x="3" y="782"/>
                  </a:lnTo>
                  <a:lnTo>
                    <a:pt x="0" y="759"/>
                  </a:lnTo>
                  <a:lnTo>
                    <a:pt x="3" y="736"/>
                  </a:lnTo>
                  <a:lnTo>
                    <a:pt x="9" y="714"/>
                  </a:lnTo>
                  <a:lnTo>
                    <a:pt x="21" y="694"/>
                  </a:lnTo>
                  <a:lnTo>
                    <a:pt x="36" y="677"/>
                  </a:lnTo>
                  <a:lnTo>
                    <a:pt x="55" y="663"/>
                  </a:lnTo>
                  <a:lnTo>
                    <a:pt x="1123" y="16"/>
                  </a:lnTo>
                  <a:lnTo>
                    <a:pt x="1141" y="7"/>
                  </a:lnTo>
                  <a:lnTo>
                    <a:pt x="1161" y="2"/>
                  </a:lnTo>
                  <a:lnTo>
                    <a:pt x="1181"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11" name="Freeform 110"/>
            <p:cNvSpPr>
              <a:spLocks noEditPoints="1"/>
            </p:cNvSpPr>
            <p:nvPr/>
          </p:nvSpPr>
          <p:spPr bwMode="auto">
            <a:xfrm>
              <a:off x="6436833" y="4169121"/>
              <a:ext cx="521140" cy="577158"/>
            </a:xfrm>
            <a:custGeom>
              <a:avLst/>
              <a:gdLst>
                <a:gd name="T0" fmla="*/ 1909 w 2144"/>
                <a:gd name="T1" fmla="*/ 1591 h 2381"/>
                <a:gd name="T2" fmla="*/ 2144 w 2144"/>
                <a:gd name="T3" fmla="*/ 1733 h 2381"/>
                <a:gd name="T4" fmla="*/ 1075 w 2144"/>
                <a:gd name="T5" fmla="*/ 2381 h 2381"/>
                <a:gd name="T6" fmla="*/ 7 w 2144"/>
                <a:gd name="T7" fmla="*/ 1733 h 2381"/>
                <a:gd name="T8" fmla="*/ 235 w 2144"/>
                <a:gd name="T9" fmla="*/ 1596 h 2381"/>
                <a:gd name="T10" fmla="*/ 951 w 2144"/>
                <a:gd name="T11" fmla="*/ 2030 h 2381"/>
                <a:gd name="T12" fmla="*/ 978 w 2144"/>
                <a:gd name="T13" fmla="*/ 2044 h 2381"/>
                <a:gd name="T14" fmla="*/ 1007 w 2144"/>
                <a:gd name="T15" fmla="*/ 2055 h 2381"/>
                <a:gd name="T16" fmla="*/ 1037 w 2144"/>
                <a:gd name="T17" fmla="*/ 2061 h 2381"/>
                <a:gd name="T18" fmla="*/ 1067 w 2144"/>
                <a:gd name="T19" fmla="*/ 2063 h 2381"/>
                <a:gd name="T20" fmla="*/ 1099 w 2144"/>
                <a:gd name="T21" fmla="*/ 2061 h 2381"/>
                <a:gd name="T22" fmla="*/ 1128 w 2144"/>
                <a:gd name="T23" fmla="*/ 2055 h 2381"/>
                <a:gd name="T24" fmla="*/ 1157 w 2144"/>
                <a:gd name="T25" fmla="*/ 2044 h 2381"/>
                <a:gd name="T26" fmla="*/ 1184 w 2144"/>
                <a:gd name="T27" fmla="*/ 2030 h 2381"/>
                <a:gd name="T28" fmla="*/ 1909 w 2144"/>
                <a:gd name="T29" fmla="*/ 1591 h 2381"/>
                <a:gd name="T30" fmla="*/ 1905 w 2144"/>
                <a:gd name="T31" fmla="*/ 1050 h 2381"/>
                <a:gd name="T32" fmla="*/ 2136 w 2144"/>
                <a:gd name="T33" fmla="*/ 1190 h 2381"/>
                <a:gd name="T34" fmla="*/ 1067 w 2144"/>
                <a:gd name="T35" fmla="*/ 1838 h 2381"/>
                <a:gd name="T36" fmla="*/ 0 w 2144"/>
                <a:gd name="T37" fmla="*/ 1190 h 2381"/>
                <a:gd name="T38" fmla="*/ 230 w 2144"/>
                <a:gd name="T39" fmla="*/ 1050 h 2381"/>
                <a:gd name="T40" fmla="*/ 951 w 2144"/>
                <a:gd name="T41" fmla="*/ 1487 h 2381"/>
                <a:gd name="T42" fmla="*/ 978 w 2144"/>
                <a:gd name="T43" fmla="*/ 1501 h 2381"/>
                <a:gd name="T44" fmla="*/ 1007 w 2144"/>
                <a:gd name="T45" fmla="*/ 1512 h 2381"/>
                <a:gd name="T46" fmla="*/ 1037 w 2144"/>
                <a:gd name="T47" fmla="*/ 1518 h 2381"/>
                <a:gd name="T48" fmla="*/ 1067 w 2144"/>
                <a:gd name="T49" fmla="*/ 1520 h 2381"/>
                <a:gd name="T50" fmla="*/ 1099 w 2144"/>
                <a:gd name="T51" fmla="*/ 1518 h 2381"/>
                <a:gd name="T52" fmla="*/ 1128 w 2144"/>
                <a:gd name="T53" fmla="*/ 1512 h 2381"/>
                <a:gd name="T54" fmla="*/ 1157 w 2144"/>
                <a:gd name="T55" fmla="*/ 1501 h 2381"/>
                <a:gd name="T56" fmla="*/ 1184 w 2144"/>
                <a:gd name="T57" fmla="*/ 1487 h 2381"/>
                <a:gd name="T58" fmla="*/ 1905 w 2144"/>
                <a:gd name="T59" fmla="*/ 1050 h 2381"/>
                <a:gd name="T60" fmla="*/ 1068 w 2144"/>
                <a:gd name="T61" fmla="*/ 0 h 2381"/>
                <a:gd name="T62" fmla="*/ 2136 w 2144"/>
                <a:gd name="T63" fmla="*/ 647 h 2381"/>
                <a:gd name="T64" fmla="*/ 1067 w 2144"/>
                <a:gd name="T65" fmla="*/ 1295 h 2381"/>
                <a:gd name="T66" fmla="*/ 0 w 2144"/>
                <a:gd name="T67" fmla="*/ 647 h 2381"/>
                <a:gd name="T68" fmla="*/ 1068 w 2144"/>
                <a:gd name="T69" fmla="*/ 0 h 2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44" h="2381">
                  <a:moveTo>
                    <a:pt x="1909" y="1591"/>
                  </a:moveTo>
                  <a:lnTo>
                    <a:pt x="2144" y="1733"/>
                  </a:lnTo>
                  <a:lnTo>
                    <a:pt x="1075" y="2381"/>
                  </a:lnTo>
                  <a:lnTo>
                    <a:pt x="7" y="1733"/>
                  </a:lnTo>
                  <a:lnTo>
                    <a:pt x="235" y="1596"/>
                  </a:lnTo>
                  <a:lnTo>
                    <a:pt x="951" y="2030"/>
                  </a:lnTo>
                  <a:lnTo>
                    <a:pt x="978" y="2044"/>
                  </a:lnTo>
                  <a:lnTo>
                    <a:pt x="1007" y="2055"/>
                  </a:lnTo>
                  <a:lnTo>
                    <a:pt x="1037" y="2061"/>
                  </a:lnTo>
                  <a:lnTo>
                    <a:pt x="1067" y="2063"/>
                  </a:lnTo>
                  <a:lnTo>
                    <a:pt x="1099" y="2061"/>
                  </a:lnTo>
                  <a:lnTo>
                    <a:pt x="1128" y="2055"/>
                  </a:lnTo>
                  <a:lnTo>
                    <a:pt x="1157" y="2044"/>
                  </a:lnTo>
                  <a:lnTo>
                    <a:pt x="1184" y="2030"/>
                  </a:lnTo>
                  <a:lnTo>
                    <a:pt x="1909" y="1591"/>
                  </a:lnTo>
                  <a:close/>
                  <a:moveTo>
                    <a:pt x="1905" y="1050"/>
                  </a:moveTo>
                  <a:lnTo>
                    <a:pt x="2136" y="1190"/>
                  </a:lnTo>
                  <a:lnTo>
                    <a:pt x="1067" y="1838"/>
                  </a:lnTo>
                  <a:lnTo>
                    <a:pt x="0" y="1190"/>
                  </a:lnTo>
                  <a:lnTo>
                    <a:pt x="230" y="1050"/>
                  </a:lnTo>
                  <a:lnTo>
                    <a:pt x="951" y="1487"/>
                  </a:lnTo>
                  <a:lnTo>
                    <a:pt x="978" y="1501"/>
                  </a:lnTo>
                  <a:lnTo>
                    <a:pt x="1007" y="1512"/>
                  </a:lnTo>
                  <a:lnTo>
                    <a:pt x="1037" y="1518"/>
                  </a:lnTo>
                  <a:lnTo>
                    <a:pt x="1067" y="1520"/>
                  </a:lnTo>
                  <a:lnTo>
                    <a:pt x="1099" y="1518"/>
                  </a:lnTo>
                  <a:lnTo>
                    <a:pt x="1128" y="1512"/>
                  </a:lnTo>
                  <a:lnTo>
                    <a:pt x="1157" y="1501"/>
                  </a:lnTo>
                  <a:lnTo>
                    <a:pt x="1184" y="1487"/>
                  </a:lnTo>
                  <a:lnTo>
                    <a:pt x="1905" y="1050"/>
                  </a:lnTo>
                  <a:close/>
                  <a:moveTo>
                    <a:pt x="1068" y="0"/>
                  </a:moveTo>
                  <a:lnTo>
                    <a:pt x="2136" y="647"/>
                  </a:lnTo>
                  <a:lnTo>
                    <a:pt x="1067" y="1295"/>
                  </a:lnTo>
                  <a:lnTo>
                    <a:pt x="0" y="647"/>
                  </a:lnTo>
                  <a:lnTo>
                    <a:pt x="1068" y="0"/>
                  </a:lnTo>
                  <a:close/>
                </a:path>
              </a:pathLst>
            </a:custGeom>
            <a:solidFill>
              <a:srgbClr val="BAE15A"/>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12" name="Freeform 111"/>
            <p:cNvSpPr>
              <a:spLocks noEditPoints="1"/>
            </p:cNvSpPr>
            <p:nvPr/>
          </p:nvSpPr>
          <p:spPr bwMode="auto">
            <a:xfrm>
              <a:off x="6487759" y="4197979"/>
              <a:ext cx="470215" cy="517745"/>
            </a:xfrm>
            <a:custGeom>
              <a:avLst/>
              <a:gdLst>
                <a:gd name="T0" fmla="*/ 1120 w 1934"/>
                <a:gd name="T1" fmla="*/ 1941 h 2135"/>
                <a:gd name="T2" fmla="*/ 1163 w 1934"/>
                <a:gd name="T3" fmla="*/ 2050 h 2135"/>
                <a:gd name="T4" fmla="*/ 1066 w 1934"/>
                <a:gd name="T5" fmla="*/ 2110 h 2135"/>
                <a:gd name="T6" fmla="*/ 1022 w 1934"/>
                <a:gd name="T7" fmla="*/ 2001 h 2135"/>
                <a:gd name="T8" fmla="*/ 1091 w 1934"/>
                <a:gd name="T9" fmla="*/ 1843 h 2135"/>
                <a:gd name="T10" fmla="*/ 425 w 1934"/>
                <a:gd name="T11" fmla="*/ 1771 h 2135"/>
                <a:gd name="T12" fmla="*/ 468 w 1934"/>
                <a:gd name="T13" fmla="*/ 1894 h 2135"/>
                <a:gd name="T14" fmla="*/ 494 w 1934"/>
                <a:gd name="T15" fmla="*/ 1990 h 2135"/>
                <a:gd name="T16" fmla="*/ 504 w 1934"/>
                <a:gd name="T17" fmla="*/ 2046 h 2135"/>
                <a:gd name="T18" fmla="*/ 346 w 1934"/>
                <a:gd name="T19" fmla="*/ 1884 h 2135"/>
                <a:gd name="T20" fmla="*/ 288 w 1934"/>
                <a:gd name="T21" fmla="*/ 1740 h 2135"/>
                <a:gd name="T22" fmla="*/ 200 w 1934"/>
                <a:gd name="T23" fmla="*/ 1586 h 2135"/>
                <a:gd name="T24" fmla="*/ 1806 w 1934"/>
                <a:gd name="T25" fmla="*/ 1561 h 2135"/>
                <a:gd name="T26" fmla="*/ 1821 w 1934"/>
                <a:gd name="T27" fmla="*/ 1685 h 2135"/>
                <a:gd name="T28" fmla="*/ 1576 w 1934"/>
                <a:gd name="T29" fmla="*/ 1612 h 2135"/>
                <a:gd name="T30" fmla="*/ 1404 w 1934"/>
                <a:gd name="T31" fmla="*/ 1110 h 2135"/>
                <a:gd name="T32" fmla="*/ 1444 w 1934"/>
                <a:gd name="T33" fmla="*/ 1137 h 2135"/>
                <a:gd name="T34" fmla="*/ 1453 w 1934"/>
                <a:gd name="T35" fmla="*/ 1180 h 2135"/>
                <a:gd name="T36" fmla="*/ 1413 w 1934"/>
                <a:gd name="T37" fmla="*/ 1221 h 2135"/>
                <a:gd name="T38" fmla="*/ 1342 w 1934"/>
                <a:gd name="T39" fmla="*/ 1230 h 2135"/>
                <a:gd name="T40" fmla="*/ 1289 w 1934"/>
                <a:gd name="T41" fmla="*/ 1201 h 2135"/>
                <a:gd name="T42" fmla="*/ 248 w 1934"/>
                <a:gd name="T43" fmla="*/ 1102 h 2135"/>
                <a:gd name="T44" fmla="*/ 307 w 1934"/>
                <a:gd name="T45" fmla="*/ 1117 h 2135"/>
                <a:gd name="T46" fmla="*/ 334 w 1934"/>
                <a:gd name="T47" fmla="*/ 1157 h 2135"/>
                <a:gd name="T48" fmla="*/ 311 w 1934"/>
                <a:gd name="T49" fmla="*/ 1201 h 2135"/>
                <a:gd name="T50" fmla="*/ 250 w 1934"/>
                <a:gd name="T51" fmla="*/ 1221 h 2135"/>
                <a:gd name="T52" fmla="*/ 188 w 1934"/>
                <a:gd name="T53" fmla="*/ 1203 h 2135"/>
                <a:gd name="T54" fmla="*/ 165 w 1934"/>
                <a:gd name="T55" fmla="*/ 1160 h 2135"/>
                <a:gd name="T56" fmla="*/ 191 w 1934"/>
                <a:gd name="T57" fmla="*/ 1119 h 2135"/>
                <a:gd name="T58" fmla="*/ 248 w 1934"/>
                <a:gd name="T59" fmla="*/ 1102 h 2135"/>
                <a:gd name="T60" fmla="*/ 953 w 1934"/>
                <a:gd name="T61" fmla="*/ 607 h 2135"/>
                <a:gd name="T62" fmla="*/ 1149 w 1934"/>
                <a:gd name="T63" fmla="*/ 488 h 2135"/>
                <a:gd name="T64" fmla="*/ 627 w 1934"/>
                <a:gd name="T65" fmla="*/ 411 h 2135"/>
                <a:gd name="T66" fmla="*/ 844 w 1934"/>
                <a:gd name="T67" fmla="*/ 542 h 2135"/>
                <a:gd name="T68" fmla="*/ 878 w 1934"/>
                <a:gd name="T69" fmla="*/ 259 h 2135"/>
                <a:gd name="T70" fmla="*/ 1069 w 1934"/>
                <a:gd name="T71" fmla="*/ 12 h 2135"/>
                <a:gd name="T72" fmla="*/ 1149 w 1934"/>
                <a:gd name="T73" fmla="*/ 290 h 2135"/>
                <a:gd name="T74" fmla="*/ 1394 w 1934"/>
                <a:gd name="T75" fmla="*/ 209 h 2135"/>
                <a:gd name="T76" fmla="*/ 1739 w 1934"/>
                <a:gd name="T77" fmla="*/ 644 h 2135"/>
                <a:gd name="T78" fmla="*/ 1262 w 1934"/>
                <a:gd name="T79" fmla="*/ 934 h 2135"/>
                <a:gd name="T80" fmla="*/ 433 w 1934"/>
                <a:gd name="T81" fmla="*/ 921 h 2135"/>
                <a:gd name="T82" fmla="*/ 374 w 1934"/>
                <a:gd name="T83" fmla="*/ 563 h 2135"/>
                <a:gd name="T84" fmla="*/ 265 w 1934"/>
                <a:gd name="T85" fmla="*/ 498 h 2135"/>
                <a:gd name="T86" fmla="*/ 306 w 1934"/>
                <a:gd name="T87" fmla="*/ 219 h 2135"/>
                <a:gd name="T88" fmla="*/ 769 w 1934"/>
                <a:gd name="T89" fmla="*/ 193 h 2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34" h="2135">
                  <a:moveTo>
                    <a:pt x="1091" y="1843"/>
                  </a:moveTo>
                  <a:lnTo>
                    <a:pt x="1105" y="1894"/>
                  </a:lnTo>
                  <a:lnTo>
                    <a:pt x="1120" y="1941"/>
                  </a:lnTo>
                  <a:lnTo>
                    <a:pt x="1135" y="1982"/>
                  </a:lnTo>
                  <a:lnTo>
                    <a:pt x="1150" y="2019"/>
                  </a:lnTo>
                  <a:lnTo>
                    <a:pt x="1163" y="2050"/>
                  </a:lnTo>
                  <a:lnTo>
                    <a:pt x="1176" y="2077"/>
                  </a:lnTo>
                  <a:lnTo>
                    <a:pt x="1079" y="2135"/>
                  </a:lnTo>
                  <a:lnTo>
                    <a:pt x="1066" y="2110"/>
                  </a:lnTo>
                  <a:lnTo>
                    <a:pt x="1052" y="2078"/>
                  </a:lnTo>
                  <a:lnTo>
                    <a:pt x="1037" y="2042"/>
                  </a:lnTo>
                  <a:lnTo>
                    <a:pt x="1022" y="2001"/>
                  </a:lnTo>
                  <a:lnTo>
                    <a:pt x="1006" y="1954"/>
                  </a:lnTo>
                  <a:lnTo>
                    <a:pt x="991" y="1904"/>
                  </a:lnTo>
                  <a:lnTo>
                    <a:pt x="1091" y="1843"/>
                  </a:lnTo>
                  <a:close/>
                  <a:moveTo>
                    <a:pt x="200" y="1586"/>
                  </a:moveTo>
                  <a:lnTo>
                    <a:pt x="527" y="1784"/>
                  </a:lnTo>
                  <a:lnTo>
                    <a:pt x="425" y="1771"/>
                  </a:lnTo>
                  <a:lnTo>
                    <a:pt x="442" y="1814"/>
                  </a:lnTo>
                  <a:lnTo>
                    <a:pt x="456" y="1855"/>
                  </a:lnTo>
                  <a:lnTo>
                    <a:pt x="468" y="1894"/>
                  </a:lnTo>
                  <a:lnTo>
                    <a:pt x="478" y="1930"/>
                  </a:lnTo>
                  <a:lnTo>
                    <a:pt x="486" y="1962"/>
                  </a:lnTo>
                  <a:lnTo>
                    <a:pt x="494" y="1990"/>
                  </a:lnTo>
                  <a:lnTo>
                    <a:pt x="499" y="2014"/>
                  </a:lnTo>
                  <a:lnTo>
                    <a:pt x="502" y="2033"/>
                  </a:lnTo>
                  <a:lnTo>
                    <a:pt x="504" y="2046"/>
                  </a:lnTo>
                  <a:lnTo>
                    <a:pt x="371" y="1965"/>
                  </a:lnTo>
                  <a:lnTo>
                    <a:pt x="359" y="1926"/>
                  </a:lnTo>
                  <a:lnTo>
                    <a:pt x="346" y="1884"/>
                  </a:lnTo>
                  <a:lnTo>
                    <a:pt x="330" y="1838"/>
                  </a:lnTo>
                  <a:lnTo>
                    <a:pt x="310" y="1790"/>
                  </a:lnTo>
                  <a:lnTo>
                    <a:pt x="288" y="1740"/>
                  </a:lnTo>
                  <a:lnTo>
                    <a:pt x="262" y="1688"/>
                  </a:lnTo>
                  <a:lnTo>
                    <a:pt x="233" y="1636"/>
                  </a:lnTo>
                  <a:lnTo>
                    <a:pt x="200" y="1586"/>
                  </a:lnTo>
                  <a:close/>
                  <a:moveTo>
                    <a:pt x="1638" y="1512"/>
                  </a:moveTo>
                  <a:lnTo>
                    <a:pt x="1720" y="1535"/>
                  </a:lnTo>
                  <a:lnTo>
                    <a:pt x="1806" y="1561"/>
                  </a:lnTo>
                  <a:lnTo>
                    <a:pt x="1893" y="1592"/>
                  </a:lnTo>
                  <a:lnTo>
                    <a:pt x="1934" y="1617"/>
                  </a:lnTo>
                  <a:lnTo>
                    <a:pt x="1821" y="1685"/>
                  </a:lnTo>
                  <a:lnTo>
                    <a:pt x="1737" y="1658"/>
                  </a:lnTo>
                  <a:lnTo>
                    <a:pt x="1656" y="1633"/>
                  </a:lnTo>
                  <a:lnTo>
                    <a:pt x="1576" y="1612"/>
                  </a:lnTo>
                  <a:lnTo>
                    <a:pt x="1499" y="1595"/>
                  </a:lnTo>
                  <a:lnTo>
                    <a:pt x="1638" y="1512"/>
                  </a:lnTo>
                  <a:close/>
                  <a:moveTo>
                    <a:pt x="1404" y="1110"/>
                  </a:moveTo>
                  <a:lnTo>
                    <a:pt x="1420" y="1117"/>
                  </a:lnTo>
                  <a:lnTo>
                    <a:pt x="1434" y="1126"/>
                  </a:lnTo>
                  <a:lnTo>
                    <a:pt x="1444" y="1137"/>
                  </a:lnTo>
                  <a:lnTo>
                    <a:pt x="1452" y="1149"/>
                  </a:lnTo>
                  <a:lnTo>
                    <a:pt x="1455" y="1163"/>
                  </a:lnTo>
                  <a:lnTo>
                    <a:pt x="1453" y="1180"/>
                  </a:lnTo>
                  <a:lnTo>
                    <a:pt x="1444" y="1196"/>
                  </a:lnTo>
                  <a:lnTo>
                    <a:pt x="1432" y="1210"/>
                  </a:lnTo>
                  <a:lnTo>
                    <a:pt x="1413" y="1221"/>
                  </a:lnTo>
                  <a:lnTo>
                    <a:pt x="1391" y="1229"/>
                  </a:lnTo>
                  <a:lnTo>
                    <a:pt x="1366" y="1231"/>
                  </a:lnTo>
                  <a:lnTo>
                    <a:pt x="1342" y="1230"/>
                  </a:lnTo>
                  <a:lnTo>
                    <a:pt x="1321" y="1223"/>
                  </a:lnTo>
                  <a:lnTo>
                    <a:pt x="1303" y="1214"/>
                  </a:lnTo>
                  <a:lnTo>
                    <a:pt x="1289" y="1201"/>
                  </a:lnTo>
                  <a:lnTo>
                    <a:pt x="1279" y="1185"/>
                  </a:lnTo>
                  <a:lnTo>
                    <a:pt x="1404" y="1110"/>
                  </a:lnTo>
                  <a:close/>
                  <a:moveTo>
                    <a:pt x="248" y="1102"/>
                  </a:moveTo>
                  <a:lnTo>
                    <a:pt x="271" y="1103"/>
                  </a:lnTo>
                  <a:lnTo>
                    <a:pt x="290" y="1108"/>
                  </a:lnTo>
                  <a:lnTo>
                    <a:pt x="307" y="1117"/>
                  </a:lnTo>
                  <a:lnTo>
                    <a:pt x="320" y="1127"/>
                  </a:lnTo>
                  <a:lnTo>
                    <a:pt x="330" y="1141"/>
                  </a:lnTo>
                  <a:lnTo>
                    <a:pt x="334" y="1157"/>
                  </a:lnTo>
                  <a:lnTo>
                    <a:pt x="332" y="1173"/>
                  </a:lnTo>
                  <a:lnTo>
                    <a:pt x="325" y="1188"/>
                  </a:lnTo>
                  <a:lnTo>
                    <a:pt x="311" y="1201"/>
                  </a:lnTo>
                  <a:lnTo>
                    <a:pt x="294" y="1212"/>
                  </a:lnTo>
                  <a:lnTo>
                    <a:pt x="273" y="1218"/>
                  </a:lnTo>
                  <a:lnTo>
                    <a:pt x="250" y="1221"/>
                  </a:lnTo>
                  <a:lnTo>
                    <a:pt x="226" y="1219"/>
                  </a:lnTo>
                  <a:lnTo>
                    <a:pt x="205" y="1213"/>
                  </a:lnTo>
                  <a:lnTo>
                    <a:pt x="188" y="1203"/>
                  </a:lnTo>
                  <a:lnTo>
                    <a:pt x="176" y="1191"/>
                  </a:lnTo>
                  <a:lnTo>
                    <a:pt x="167" y="1177"/>
                  </a:lnTo>
                  <a:lnTo>
                    <a:pt x="165" y="1160"/>
                  </a:lnTo>
                  <a:lnTo>
                    <a:pt x="169" y="1145"/>
                  </a:lnTo>
                  <a:lnTo>
                    <a:pt x="178" y="1130"/>
                  </a:lnTo>
                  <a:lnTo>
                    <a:pt x="191" y="1119"/>
                  </a:lnTo>
                  <a:lnTo>
                    <a:pt x="207" y="1110"/>
                  </a:lnTo>
                  <a:lnTo>
                    <a:pt x="227" y="1104"/>
                  </a:lnTo>
                  <a:lnTo>
                    <a:pt x="248" y="1102"/>
                  </a:lnTo>
                  <a:close/>
                  <a:moveTo>
                    <a:pt x="1149" y="488"/>
                  </a:moveTo>
                  <a:lnTo>
                    <a:pt x="1062" y="541"/>
                  </a:lnTo>
                  <a:lnTo>
                    <a:pt x="953" y="607"/>
                  </a:lnTo>
                  <a:lnTo>
                    <a:pt x="810" y="694"/>
                  </a:lnTo>
                  <a:lnTo>
                    <a:pt x="1149" y="897"/>
                  </a:lnTo>
                  <a:lnTo>
                    <a:pt x="1149" y="488"/>
                  </a:lnTo>
                  <a:close/>
                  <a:moveTo>
                    <a:pt x="878" y="259"/>
                  </a:moveTo>
                  <a:lnTo>
                    <a:pt x="735" y="346"/>
                  </a:lnTo>
                  <a:lnTo>
                    <a:pt x="627" y="411"/>
                  </a:lnTo>
                  <a:lnTo>
                    <a:pt x="483" y="498"/>
                  </a:lnTo>
                  <a:lnTo>
                    <a:pt x="701" y="629"/>
                  </a:lnTo>
                  <a:lnTo>
                    <a:pt x="844" y="542"/>
                  </a:lnTo>
                  <a:lnTo>
                    <a:pt x="953" y="475"/>
                  </a:lnTo>
                  <a:lnTo>
                    <a:pt x="1096" y="389"/>
                  </a:lnTo>
                  <a:lnTo>
                    <a:pt x="878" y="259"/>
                  </a:lnTo>
                  <a:close/>
                  <a:moveTo>
                    <a:pt x="667" y="0"/>
                  </a:moveTo>
                  <a:lnTo>
                    <a:pt x="878" y="127"/>
                  </a:lnTo>
                  <a:lnTo>
                    <a:pt x="1069" y="12"/>
                  </a:lnTo>
                  <a:lnTo>
                    <a:pt x="1177" y="77"/>
                  </a:lnTo>
                  <a:lnTo>
                    <a:pt x="987" y="192"/>
                  </a:lnTo>
                  <a:lnTo>
                    <a:pt x="1149" y="290"/>
                  </a:lnTo>
                  <a:lnTo>
                    <a:pt x="1204" y="323"/>
                  </a:lnTo>
                  <a:lnTo>
                    <a:pt x="1262" y="290"/>
                  </a:lnTo>
                  <a:lnTo>
                    <a:pt x="1394" y="209"/>
                  </a:lnTo>
                  <a:lnTo>
                    <a:pt x="1502" y="275"/>
                  </a:lnTo>
                  <a:lnTo>
                    <a:pt x="1313" y="389"/>
                  </a:lnTo>
                  <a:lnTo>
                    <a:pt x="1739" y="644"/>
                  </a:lnTo>
                  <a:lnTo>
                    <a:pt x="1631" y="710"/>
                  </a:lnTo>
                  <a:lnTo>
                    <a:pt x="1262" y="488"/>
                  </a:lnTo>
                  <a:lnTo>
                    <a:pt x="1262" y="934"/>
                  </a:lnTo>
                  <a:lnTo>
                    <a:pt x="1127" y="1015"/>
                  </a:lnTo>
                  <a:lnTo>
                    <a:pt x="702" y="760"/>
                  </a:lnTo>
                  <a:lnTo>
                    <a:pt x="433" y="921"/>
                  </a:lnTo>
                  <a:lnTo>
                    <a:pt x="326" y="856"/>
                  </a:lnTo>
                  <a:lnTo>
                    <a:pt x="592" y="694"/>
                  </a:lnTo>
                  <a:lnTo>
                    <a:pt x="374" y="563"/>
                  </a:lnTo>
                  <a:lnTo>
                    <a:pt x="109" y="725"/>
                  </a:lnTo>
                  <a:lnTo>
                    <a:pt x="0" y="658"/>
                  </a:lnTo>
                  <a:lnTo>
                    <a:pt x="265" y="498"/>
                  </a:lnTo>
                  <a:lnTo>
                    <a:pt x="374" y="432"/>
                  </a:lnTo>
                  <a:lnTo>
                    <a:pt x="518" y="346"/>
                  </a:lnTo>
                  <a:lnTo>
                    <a:pt x="306" y="219"/>
                  </a:lnTo>
                  <a:lnTo>
                    <a:pt x="414" y="152"/>
                  </a:lnTo>
                  <a:lnTo>
                    <a:pt x="627" y="280"/>
                  </a:lnTo>
                  <a:lnTo>
                    <a:pt x="769" y="193"/>
                  </a:lnTo>
                  <a:lnTo>
                    <a:pt x="558" y="66"/>
                  </a:lnTo>
                  <a:lnTo>
                    <a:pt x="667" y="0"/>
                  </a:lnTo>
                  <a:close/>
                </a:path>
              </a:pathLst>
            </a:custGeom>
            <a:solidFill>
              <a:srgbClr val="63BA12"/>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grpSp>
      <p:grpSp>
        <p:nvGrpSpPr>
          <p:cNvPr id="113" name="Group 112"/>
          <p:cNvGrpSpPr>
            <a:grpSpLocks noChangeAspect="1"/>
          </p:cNvGrpSpPr>
          <p:nvPr/>
        </p:nvGrpSpPr>
        <p:grpSpPr>
          <a:xfrm>
            <a:off x="1472773" y="2874375"/>
            <a:ext cx="549041" cy="607504"/>
            <a:chOff x="1111443" y="2568745"/>
            <a:chExt cx="386930" cy="428131"/>
          </a:xfrm>
        </p:grpSpPr>
        <p:sp>
          <p:nvSpPr>
            <p:cNvPr id="114" name="Freeform 113"/>
            <p:cNvSpPr>
              <a:spLocks noEditPoints="1"/>
            </p:cNvSpPr>
            <p:nvPr/>
          </p:nvSpPr>
          <p:spPr bwMode="white">
            <a:xfrm>
              <a:off x="1111443" y="2568745"/>
              <a:ext cx="386930" cy="428131"/>
            </a:xfrm>
            <a:custGeom>
              <a:avLst/>
              <a:gdLst>
                <a:gd name="T0" fmla="*/ 1518 w 1518"/>
                <a:gd name="T1" fmla="*/ 930 h 1675"/>
                <a:gd name="T2" fmla="*/ 1518 w 1518"/>
                <a:gd name="T3" fmla="*/ 865 h 1675"/>
                <a:gd name="T4" fmla="*/ 1518 w 1518"/>
                <a:gd name="T5" fmla="*/ 753 h 1675"/>
                <a:gd name="T6" fmla="*/ 758 w 1518"/>
                <a:gd name="T7" fmla="*/ 0 h 1675"/>
                <a:gd name="T8" fmla="*/ 919 w 1518"/>
                <a:gd name="T9" fmla="*/ 5 h 1675"/>
                <a:gd name="T10" fmla="*/ 1078 w 1518"/>
                <a:gd name="T11" fmla="*/ 23 h 1675"/>
                <a:gd name="T12" fmla="*/ 1224 w 1518"/>
                <a:gd name="T13" fmla="*/ 55 h 1675"/>
                <a:gd name="T14" fmla="*/ 1351 w 1518"/>
                <a:gd name="T15" fmla="*/ 101 h 1675"/>
                <a:gd name="T16" fmla="*/ 1448 w 1518"/>
                <a:gd name="T17" fmla="*/ 164 h 1675"/>
                <a:gd name="T18" fmla="*/ 1506 w 1518"/>
                <a:gd name="T19" fmla="*/ 245 h 1675"/>
                <a:gd name="T20" fmla="*/ 1518 w 1518"/>
                <a:gd name="T21" fmla="*/ 477 h 1675"/>
                <a:gd name="T22" fmla="*/ 1518 w 1518"/>
                <a:gd name="T23" fmla="*/ 720 h 1675"/>
                <a:gd name="T24" fmla="*/ 1518 w 1518"/>
                <a:gd name="T25" fmla="*/ 724 h 1675"/>
                <a:gd name="T26" fmla="*/ 1518 w 1518"/>
                <a:gd name="T27" fmla="*/ 732 h 1675"/>
                <a:gd name="T28" fmla="*/ 1518 w 1518"/>
                <a:gd name="T29" fmla="*/ 757 h 1675"/>
                <a:gd name="T30" fmla="*/ 1518 w 1518"/>
                <a:gd name="T31" fmla="*/ 781 h 1675"/>
                <a:gd name="T32" fmla="*/ 1518 w 1518"/>
                <a:gd name="T33" fmla="*/ 830 h 1675"/>
                <a:gd name="T34" fmla="*/ 1518 w 1518"/>
                <a:gd name="T35" fmla="*/ 830 h 1675"/>
                <a:gd name="T36" fmla="*/ 1518 w 1518"/>
                <a:gd name="T37" fmla="*/ 867 h 1675"/>
                <a:gd name="T38" fmla="*/ 1518 w 1518"/>
                <a:gd name="T39" fmla="*/ 906 h 1675"/>
                <a:gd name="T40" fmla="*/ 1518 w 1518"/>
                <a:gd name="T41" fmla="*/ 1089 h 1675"/>
                <a:gd name="T42" fmla="*/ 1515 w 1518"/>
                <a:gd name="T43" fmla="*/ 1354 h 1675"/>
                <a:gd name="T44" fmla="*/ 1473 w 1518"/>
                <a:gd name="T45" fmla="*/ 1445 h 1675"/>
                <a:gd name="T46" fmla="*/ 1388 w 1518"/>
                <a:gd name="T47" fmla="*/ 1522 h 1675"/>
                <a:gd name="T48" fmla="*/ 1270 w 1518"/>
                <a:gd name="T49" fmla="*/ 1584 h 1675"/>
                <a:gd name="T50" fmla="*/ 1128 w 1518"/>
                <a:gd name="T51" fmla="*/ 1630 h 1675"/>
                <a:gd name="T52" fmla="*/ 972 w 1518"/>
                <a:gd name="T53" fmla="*/ 1661 h 1675"/>
                <a:gd name="T54" fmla="*/ 811 w 1518"/>
                <a:gd name="T55" fmla="*/ 1674 h 1675"/>
                <a:gd name="T56" fmla="*/ 653 w 1518"/>
                <a:gd name="T57" fmla="*/ 1671 h 1675"/>
                <a:gd name="T58" fmla="*/ 492 w 1518"/>
                <a:gd name="T59" fmla="*/ 1652 h 1675"/>
                <a:gd name="T60" fmla="*/ 340 w 1518"/>
                <a:gd name="T61" fmla="*/ 1616 h 1675"/>
                <a:gd name="T62" fmla="*/ 206 w 1518"/>
                <a:gd name="T63" fmla="*/ 1564 h 1675"/>
                <a:gd name="T64" fmla="*/ 97 w 1518"/>
                <a:gd name="T65" fmla="*/ 1498 h 1675"/>
                <a:gd name="T66" fmla="*/ 25 w 1518"/>
                <a:gd name="T67" fmla="*/ 1417 h 1675"/>
                <a:gd name="T68" fmla="*/ 0 w 1518"/>
                <a:gd name="T69" fmla="*/ 1320 h 1675"/>
                <a:gd name="T70" fmla="*/ 0 w 1518"/>
                <a:gd name="T71" fmla="*/ 821 h 1675"/>
                <a:gd name="T72" fmla="*/ 0 w 1518"/>
                <a:gd name="T73" fmla="*/ 308 h 1675"/>
                <a:gd name="T74" fmla="*/ 25 w 1518"/>
                <a:gd name="T75" fmla="*/ 216 h 1675"/>
                <a:gd name="T76" fmla="*/ 97 w 1518"/>
                <a:gd name="T77" fmla="*/ 142 h 1675"/>
                <a:gd name="T78" fmla="*/ 206 w 1518"/>
                <a:gd name="T79" fmla="*/ 85 h 1675"/>
                <a:gd name="T80" fmla="*/ 340 w 1518"/>
                <a:gd name="T81" fmla="*/ 42 h 1675"/>
                <a:gd name="T82" fmla="*/ 492 w 1518"/>
                <a:gd name="T83" fmla="*/ 16 h 1675"/>
                <a:gd name="T84" fmla="*/ 653 w 1518"/>
                <a:gd name="T85" fmla="*/ 2 h 16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518" h="1675">
                  <a:moveTo>
                    <a:pt x="1518" y="906"/>
                  </a:moveTo>
                  <a:lnTo>
                    <a:pt x="1518" y="919"/>
                  </a:lnTo>
                  <a:lnTo>
                    <a:pt x="1518" y="930"/>
                  </a:lnTo>
                  <a:lnTo>
                    <a:pt x="1518" y="906"/>
                  </a:lnTo>
                  <a:close/>
                  <a:moveTo>
                    <a:pt x="1518" y="859"/>
                  </a:moveTo>
                  <a:lnTo>
                    <a:pt x="1518" y="865"/>
                  </a:lnTo>
                  <a:lnTo>
                    <a:pt x="1518" y="859"/>
                  </a:lnTo>
                  <a:close/>
                  <a:moveTo>
                    <a:pt x="1518" y="750"/>
                  </a:moveTo>
                  <a:lnTo>
                    <a:pt x="1518" y="753"/>
                  </a:lnTo>
                  <a:lnTo>
                    <a:pt x="1518" y="756"/>
                  </a:lnTo>
                  <a:lnTo>
                    <a:pt x="1518" y="750"/>
                  </a:lnTo>
                  <a:close/>
                  <a:moveTo>
                    <a:pt x="758" y="0"/>
                  </a:moveTo>
                  <a:lnTo>
                    <a:pt x="811" y="0"/>
                  </a:lnTo>
                  <a:lnTo>
                    <a:pt x="865" y="2"/>
                  </a:lnTo>
                  <a:lnTo>
                    <a:pt x="919" y="5"/>
                  </a:lnTo>
                  <a:lnTo>
                    <a:pt x="972" y="10"/>
                  </a:lnTo>
                  <a:lnTo>
                    <a:pt x="1025" y="16"/>
                  </a:lnTo>
                  <a:lnTo>
                    <a:pt x="1078" y="23"/>
                  </a:lnTo>
                  <a:lnTo>
                    <a:pt x="1128" y="32"/>
                  </a:lnTo>
                  <a:lnTo>
                    <a:pt x="1178" y="42"/>
                  </a:lnTo>
                  <a:lnTo>
                    <a:pt x="1224" y="55"/>
                  </a:lnTo>
                  <a:lnTo>
                    <a:pt x="1270" y="69"/>
                  </a:lnTo>
                  <a:lnTo>
                    <a:pt x="1312" y="85"/>
                  </a:lnTo>
                  <a:lnTo>
                    <a:pt x="1351" y="101"/>
                  </a:lnTo>
                  <a:lnTo>
                    <a:pt x="1388" y="120"/>
                  </a:lnTo>
                  <a:lnTo>
                    <a:pt x="1420" y="142"/>
                  </a:lnTo>
                  <a:lnTo>
                    <a:pt x="1448" y="164"/>
                  </a:lnTo>
                  <a:lnTo>
                    <a:pt x="1473" y="189"/>
                  </a:lnTo>
                  <a:lnTo>
                    <a:pt x="1492" y="216"/>
                  </a:lnTo>
                  <a:lnTo>
                    <a:pt x="1506" y="245"/>
                  </a:lnTo>
                  <a:lnTo>
                    <a:pt x="1515" y="276"/>
                  </a:lnTo>
                  <a:lnTo>
                    <a:pt x="1518" y="308"/>
                  </a:lnTo>
                  <a:lnTo>
                    <a:pt x="1518" y="477"/>
                  </a:lnTo>
                  <a:lnTo>
                    <a:pt x="1518" y="550"/>
                  </a:lnTo>
                  <a:lnTo>
                    <a:pt x="1518" y="616"/>
                  </a:lnTo>
                  <a:lnTo>
                    <a:pt x="1518" y="720"/>
                  </a:lnTo>
                  <a:lnTo>
                    <a:pt x="1518" y="725"/>
                  </a:lnTo>
                  <a:lnTo>
                    <a:pt x="1518" y="727"/>
                  </a:lnTo>
                  <a:lnTo>
                    <a:pt x="1518" y="724"/>
                  </a:lnTo>
                  <a:lnTo>
                    <a:pt x="1518" y="727"/>
                  </a:lnTo>
                  <a:lnTo>
                    <a:pt x="1518" y="727"/>
                  </a:lnTo>
                  <a:lnTo>
                    <a:pt x="1518" y="732"/>
                  </a:lnTo>
                  <a:lnTo>
                    <a:pt x="1518" y="750"/>
                  </a:lnTo>
                  <a:lnTo>
                    <a:pt x="1518" y="742"/>
                  </a:lnTo>
                  <a:lnTo>
                    <a:pt x="1518" y="757"/>
                  </a:lnTo>
                  <a:lnTo>
                    <a:pt x="1518" y="756"/>
                  </a:lnTo>
                  <a:lnTo>
                    <a:pt x="1518" y="775"/>
                  </a:lnTo>
                  <a:lnTo>
                    <a:pt x="1518" y="781"/>
                  </a:lnTo>
                  <a:lnTo>
                    <a:pt x="1518" y="797"/>
                  </a:lnTo>
                  <a:lnTo>
                    <a:pt x="1518" y="812"/>
                  </a:lnTo>
                  <a:lnTo>
                    <a:pt x="1518" y="830"/>
                  </a:lnTo>
                  <a:lnTo>
                    <a:pt x="1518" y="809"/>
                  </a:lnTo>
                  <a:lnTo>
                    <a:pt x="1518" y="835"/>
                  </a:lnTo>
                  <a:lnTo>
                    <a:pt x="1518" y="830"/>
                  </a:lnTo>
                  <a:lnTo>
                    <a:pt x="1518" y="859"/>
                  </a:lnTo>
                  <a:lnTo>
                    <a:pt x="1518" y="856"/>
                  </a:lnTo>
                  <a:lnTo>
                    <a:pt x="1518" y="867"/>
                  </a:lnTo>
                  <a:lnTo>
                    <a:pt x="1518" y="865"/>
                  </a:lnTo>
                  <a:lnTo>
                    <a:pt x="1518" y="878"/>
                  </a:lnTo>
                  <a:lnTo>
                    <a:pt x="1518" y="906"/>
                  </a:lnTo>
                  <a:lnTo>
                    <a:pt x="1518" y="899"/>
                  </a:lnTo>
                  <a:lnTo>
                    <a:pt x="1518" y="1027"/>
                  </a:lnTo>
                  <a:lnTo>
                    <a:pt x="1518" y="1089"/>
                  </a:lnTo>
                  <a:lnTo>
                    <a:pt x="1518" y="1159"/>
                  </a:lnTo>
                  <a:lnTo>
                    <a:pt x="1518" y="1320"/>
                  </a:lnTo>
                  <a:lnTo>
                    <a:pt x="1515" y="1354"/>
                  </a:lnTo>
                  <a:lnTo>
                    <a:pt x="1506" y="1386"/>
                  </a:lnTo>
                  <a:lnTo>
                    <a:pt x="1492" y="1417"/>
                  </a:lnTo>
                  <a:lnTo>
                    <a:pt x="1473" y="1445"/>
                  </a:lnTo>
                  <a:lnTo>
                    <a:pt x="1448" y="1473"/>
                  </a:lnTo>
                  <a:lnTo>
                    <a:pt x="1420" y="1498"/>
                  </a:lnTo>
                  <a:lnTo>
                    <a:pt x="1388" y="1522"/>
                  </a:lnTo>
                  <a:lnTo>
                    <a:pt x="1351" y="1544"/>
                  </a:lnTo>
                  <a:lnTo>
                    <a:pt x="1312" y="1564"/>
                  </a:lnTo>
                  <a:lnTo>
                    <a:pt x="1270" y="1584"/>
                  </a:lnTo>
                  <a:lnTo>
                    <a:pt x="1224" y="1600"/>
                  </a:lnTo>
                  <a:lnTo>
                    <a:pt x="1178" y="1616"/>
                  </a:lnTo>
                  <a:lnTo>
                    <a:pt x="1128" y="1630"/>
                  </a:lnTo>
                  <a:lnTo>
                    <a:pt x="1078" y="1642"/>
                  </a:lnTo>
                  <a:lnTo>
                    <a:pt x="1025" y="1652"/>
                  </a:lnTo>
                  <a:lnTo>
                    <a:pt x="972" y="1661"/>
                  </a:lnTo>
                  <a:lnTo>
                    <a:pt x="919" y="1667"/>
                  </a:lnTo>
                  <a:lnTo>
                    <a:pt x="865" y="1671"/>
                  </a:lnTo>
                  <a:lnTo>
                    <a:pt x="811" y="1674"/>
                  </a:lnTo>
                  <a:lnTo>
                    <a:pt x="758" y="1675"/>
                  </a:lnTo>
                  <a:lnTo>
                    <a:pt x="706" y="1674"/>
                  </a:lnTo>
                  <a:lnTo>
                    <a:pt x="653" y="1671"/>
                  </a:lnTo>
                  <a:lnTo>
                    <a:pt x="599" y="1667"/>
                  </a:lnTo>
                  <a:lnTo>
                    <a:pt x="545" y="1661"/>
                  </a:lnTo>
                  <a:lnTo>
                    <a:pt x="492" y="1652"/>
                  </a:lnTo>
                  <a:lnTo>
                    <a:pt x="441" y="1642"/>
                  </a:lnTo>
                  <a:lnTo>
                    <a:pt x="390" y="1630"/>
                  </a:lnTo>
                  <a:lnTo>
                    <a:pt x="340" y="1616"/>
                  </a:lnTo>
                  <a:lnTo>
                    <a:pt x="293" y="1600"/>
                  </a:lnTo>
                  <a:lnTo>
                    <a:pt x="248" y="1584"/>
                  </a:lnTo>
                  <a:lnTo>
                    <a:pt x="206" y="1564"/>
                  </a:lnTo>
                  <a:lnTo>
                    <a:pt x="166" y="1544"/>
                  </a:lnTo>
                  <a:lnTo>
                    <a:pt x="130" y="1522"/>
                  </a:lnTo>
                  <a:lnTo>
                    <a:pt x="97" y="1498"/>
                  </a:lnTo>
                  <a:lnTo>
                    <a:pt x="69" y="1473"/>
                  </a:lnTo>
                  <a:lnTo>
                    <a:pt x="45" y="1445"/>
                  </a:lnTo>
                  <a:lnTo>
                    <a:pt x="25" y="1417"/>
                  </a:lnTo>
                  <a:lnTo>
                    <a:pt x="12" y="1386"/>
                  </a:lnTo>
                  <a:lnTo>
                    <a:pt x="3" y="1354"/>
                  </a:lnTo>
                  <a:lnTo>
                    <a:pt x="0" y="1320"/>
                  </a:lnTo>
                  <a:lnTo>
                    <a:pt x="0" y="1159"/>
                  </a:lnTo>
                  <a:lnTo>
                    <a:pt x="0" y="991"/>
                  </a:lnTo>
                  <a:lnTo>
                    <a:pt x="0" y="821"/>
                  </a:lnTo>
                  <a:lnTo>
                    <a:pt x="0" y="650"/>
                  </a:lnTo>
                  <a:lnTo>
                    <a:pt x="0" y="477"/>
                  </a:lnTo>
                  <a:lnTo>
                    <a:pt x="0" y="308"/>
                  </a:lnTo>
                  <a:lnTo>
                    <a:pt x="3" y="276"/>
                  </a:lnTo>
                  <a:lnTo>
                    <a:pt x="12" y="245"/>
                  </a:lnTo>
                  <a:lnTo>
                    <a:pt x="25" y="216"/>
                  </a:lnTo>
                  <a:lnTo>
                    <a:pt x="45" y="189"/>
                  </a:lnTo>
                  <a:lnTo>
                    <a:pt x="69" y="164"/>
                  </a:lnTo>
                  <a:lnTo>
                    <a:pt x="97" y="142"/>
                  </a:lnTo>
                  <a:lnTo>
                    <a:pt x="130" y="120"/>
                  </a:lnTo>
                  <a:lnTo>
                    <a:pt x="166" y="101"/>
                  </a:lnTo>
                  <a:lnTo>
                    <a:pt x="206" y="85"/>
                  </a:lnTo>
                  <a:lnTo>
                    <a:pt x="248" y="69"/>
                  </a:lnTo>
                  <a:lnTo>
                    <a:pt x="293" y="55"/>
                  </a:lnTo>
                  <a:lnTo>
                    <a:pt x="340" y="42"/>
                  </a:lnTo>
                  <a:lnTo>
                    <a:pt x="390" y="32"/>
                  </a:lnTo>
                  <a:lnTo>
                    <a:pt x="441" y="23"/>
                  </a:lnTo>
                  <a:lnTo>
                    <a:pt x="492" y="16"/>
                  </a:lnTo>
                  <a:lnTo>
                    <a:pt x="545" y="10"/>
                  </a:lnTo>
                  <a:lnTo>
                    <a:pt x="599" y="5"/>
                  </a:lnTo>
                  <a:lnTo>
                    <a:pt x="653" y="2"/>
                  </a:lnTo>
                  <a:lnTo>
                    <a:pt x="706" y="0"/>
                  </a:lnTo>
                  <a:lnTo>
                    <a:pt x="758" y="0"/>
                  </a:lnTo>
                  <a:close/>
                </a:path>
              </a:pathLst>
            </a:custGeom>
            <a:no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15" name="Freeform 114"/>
            <p:cNvSpPr>
              <a:spLocks noEditPoints="1"/>
            </p:cNvSpPr>
            <p:nvPr/>
          </p:nvSpPr>
          <p:spPr bwMode="auto">
            <a:xfrm>
              <a:off x="1140104" y="2597406"/>
              <a:ext cx="329607" cy="370808"/>
            </a:xfrm>
            <a:custGeom>
              <a:avLst/>
              <a:gdLst>
                <a:gd name="T0" fmla="*/ 39 w 1293"/>
                <a:gd name="T1" fmla="*/ 790 h 1450"/>
                <a:gd name="T2" fmla="*/ 130 w 1293"/>
                <a:gd name="T3" fmla="*/ 828 h 1450"/>
                <a:gd name="T4" fmla="*/ 233 w 1293"/>
                <a:gd name="T5" fmla="*/ 858 h 1450"/>
                <a:gd name="T6" fmla="*/ 348 w 1293"/>
                <a:gd name="T7" fmla="*/ 879 h 1450"/>
                <a:gd name="T8" fmla="*/ 466 w 1293"/>
                <a:gd name="T9" fmla="*/ 893 h 1450"/>
                <a:gd name="T10" fmla="*/ 587 w 1293"/>
                <a:gd name="T11" fmla="*/ 899 h 1450"/>
                <a:gd name="T12" fmla="*/ 707 w 1293"/>
                <a:gd name="T13" fmla="*/ 899 h 1450"/>
                <a:gd name="T14" fmla="*/ 827 w 1293"/>
                <a:gd name="T15" fmla="*/ 893 h 1450"/>
                <a:gd name="T16" fmla="*/ 946 w 1293"/>
                <a:gd name="T17" fmla="*/ 879 h 1450"/>
                <a:gd name="T18" fmla="*/ 1061 w 1293"/>
                <a:gd name="T19" fmla="*/ 858 h 1450"/>
                <a:gd name="T20" fmla="*/ 1164 w 1293"/>
                <a:gd name="T21" fmla="*/ 828 h 1450"/>
                <a:gd name="T22" fmla="*/ 1255 w 1293"/>
                <a:gd name="T23" fmla="*/ 790 h 1450"/>
                <a:gd name="T24" fmla="*/ 1293 w 1293"/>
                <a:gd name="T25" fmla="*/ 1208 h 1450"/>
                <a:gd name="T26" fmla="*/ 1278 w 1293"/>
                <a:gd name="T27" fmla="*/ 1253 h 1450"/>
                <a:gd name="T28" fmla="*/ 1236 w 1293"/>
                <a:gd name="T29" fmla="*/ 1298 h 1450"/>
                <a:gd name="T30" fmla="*/ 1168 w 1293"/>
                <a:gd name="T31" fmla="*/ 1341 h 1450"/>
                <a:gd name="T32" fmla="*/ 1080 w 1293"/>
                <a:gd name="T33" fmla="*/ 1380 h 1450"/>
                <a:gd name="T34" fmla="*/ 973 w 1293"/>
                <a:gd name="T35" fmla="*/ 1412 h 1450"/>
                <a:gd name="T36" fmla="*/ 851 w 1293"/>
                <a:gd name="T37" fmla="*/ 1436 h 1450"/>
                <a:gd name="T38" fmla="*/ 717 w 1293"/>
                <a:gd name="T39" fmla="*/ 1449 h 1450"/>
                <a:gd name="T40" fmla="*/ 577 w 1293"/>
                <a:gd name="T41" fmla="*/ 1449 h 1450"/>
                <a:gd name="T42" fmla="*/ 443 w 1293"/>
                <a:gd name="T43" fmla="*/ 1436 h 1450"/>
                <a:gd name="T44" fmla="*/ 320 w 1293"/>
                <a:gd name="T45" fmla="*/ 1412 h 1450"/>
                <a:gd name="T46" fmla="*/ 213 w 1293"/>
                <a:gd name="T47" fmla="*/ 1380 h 1450"/>
                <a:gd name="T48" fmla="*/ 125 w 1293"/>
                <a:gd name="T49" fmla="*/ 1341 h 1450"/>
                <a:gd name="T50" fmla="*/ 58 w 1293"/>
                <a:gd name="T51" fmla="*/ 1298 h 1450"/>
                <a:gd name="T52" fmla="*/ 15 w 1293"/>
                <a:gd name="T53" fmla="*/ 1253 h 1450"/>
                <a:gd name="T54" fmla="*/ 0 w 1293"/>
                <a:gd name="T55" fmla="*/ 1208 h 1450"/>
                <a:gd name="T56" fmla="*/ 646 w 1293"/>
                <a:gd name="T57" fmla="*/ 0 h 1450"/>
                <a:gd name="T58" fmla="*/ 786 w 1293"/>
                <a:gd name="T59" fmla="*/ 4 h 1450"/>
                <a:gd name="T60" fmla="*/ 914 w 1293"/>
                <a:gd name="T61" fmla="*/ 18 h 1450"/>
                <a:gd name="T62" fmla="*/ 1029 w 1293"/>
                <a:gd name="T63" fmla="*/ 38 h 1450"/>
                <a:gd name="T64" fmla="*/ 1127 w 1293"/>
                <a:gd name="T65" fmla="*/ 65 h 1450"/>
                <a:gd name="T66" fmla="*/ 1205 w 1293"/>
                <a:gd name="T67" fmla="*/ 97 h 1450"/>
                <a:gd name="T68" fmla="*/ 1260 w 1293"/>
                <a:gd name="T69" fmla="*/ 134 h 1450"/>
                <a:gd name="T70" fmla="*/ 1290 w 1293"/>
                <a:gd name="T71" fmla="*/ 175 h 1450"/>
                <a:gd name="T72" fmla="*/ 1290 w 1293"/>
                <a:gd name="T73" fmla="*/ 219 h 1450"/>
                <a:gd name="T74" fmla="*/ 1260 w 1293"/>
                <a:gd name="T75" fmla="*/ 259 h 1450"/>
                <a:gd name="T76" fmla="*/ 1205 w 1293"/>
                <a:gd name="T77" fmla="*/ 296 h 1450"/>
                <a:gd name="T78" fmla="*/ 1127 w 1293"/>
                <a:gd name="T79" fmla="*/ 329 h 1450"/>
                <a:gd name="T80" fmla="*/ 1029 w 1293"/>
                <a:gd name="T81" fmla="*/ 356 h 1450"/>
                <a:gd name="T82" fmla="*/ 914 w 1293"/>
                <a:gd name="T83" fmla="*/ 376 h 1450"/>
                <a:gd name="T84" fmla="*/ 786 w 1293"/>
                <a:gd name="T85" fmla="*/ 389 h 1450"/>
                <a:gd name="T86" fmla="*/ 646 w 1293"/>
                <a:gd name="T87" fmla="*/ 394 h 1450"/>
                <a:gd name="T88" fmla="*/ 508 w 1293"/>
                <a:gd name="T89" fmla="*/ 389 h 1450"/>
                <a:gd name="T90" fmla="*/ 380 w 1293"/>
                <a:gd name="T91" fmla="*/ 376 h 1450"/>
                <a:gd name="T92" fmla="*/ 265 w 1293"/>
                <a:gd name="T93" fmla="*/ 356 h 1450"/>
                <a:gd name="T94" fmla="*/ 167 w 1293"/>
                <a:gd name="T95" fmla="*/ 329 h 1450"/>
                <a:gd name="T96" fmla="*/ 89 w 1293"/>
                <a:gd name="T97" fmla="*/ 296 h 1450"/>
                <a:gd name="T98" fmla="*/ 33 w 1293"/>
                <a:gd name="T99" fmla="*/ 259 h 1450"/>
                <a:gd name="T100" fmla="*/ 4 w 1293"/>
                <a:gd name="T101" fmla="*/ 219 h 1450"/>
                <a:gd name="T102" fmla="*/ 4 w 1293"/>
                <a:gd name="T103" fmla="*/ 175 h 1450"/>
                <a:gd name="T104" fmla="*/ 33 w 1293"/>
                <a:gd name="T105" fmla="*/ 134 h 1450"/>
                <a:gd name="T106" fmla="*/ 89 w 1293"/>
                <a:gd name="T107" fmla="*/ 97 h 1450"/>
                <a:gd name="T108" fmla="*/ 167 w 1293"/>
                <a:gd name="T109" fmla="*/ 65 h 1450"/>
                <a:gd name="T110" fmla="*/ 265 w 1293"/>
                <a:gd name="T111" fmla="*/ 38 h 1450"/>
                <a:gd name="T112" fmla="*/ 380 w 1293"/>
                <a:gd name="T113" fmla="*/ 18 h 1450"/>
                <a:gd name="T114" fmla="*/ 508 w 1293"/>
                <a:gd name="T115" fmla="*/ 4 h 1450"/>
                <a:gd name="T116" fmla="*/ 646 w 1293"/>
                <a:gd name="T117" fmla="*/ 0 h 14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293" h="1450">
                  <a:moveTo>
                    <a:pt x="0" y="767"/>
                  </a:moveTo>
                  <a:lnTo>
                    <a:pt x="39" y="790"/>
                  </a:lnTo>
                  <a:lnTo>
                    <a:pt x="82" y="810"/>
                  </a:lnTo>
                  <a:lnTo>
                    <a:pt x="130" y="828"/>
                  </a:lnTo>
                  <a:lnTo>
                    <a:pt x="180" y="844"/>
                  </a:lnTo>
                  <a:lnTo>
                    <a:pt x="233" y="858"/>
                  </a:lnTo>
                  <a:lnTo>
                    <a:pt x="289" y="869"/>
                  </a:lnTo>
                  <a:lnTo>
                    <a:pt x="348" y="879"/>
                  </a:lnTo>
                  <a:lnTo>
                    <a:pt x="407" y="886"/>
                  </a:lnTo>
                  <a:lnTo>
                    <a:pt x="466" y="893"/>
                  </a:lnTo>
                  <a:lnTo>
                    <a:pt x="527" y="897"/>
                  </a:lnTo>
                  <a:lnTo>
                    <a:pt x="587" y="899"/>
                  </a:lnTo>
                  <a:lnTo>
                    <a:pt x="646" y="900"/>
                  </a:lnTo>
                  <a:lnTo>
                    <a:pt x="707" y="899"/>
                  </a:lnTo>
                  <a:lnTo>
                    <a:pt x="767" y="897"/>
                  </a:lnTo>
                  <a:lnTo>
                    <a:pt x="827" y="893"/>
                  </a:lnTo>
                  <a:lnTo>
                    <a:pt x="887" y="886"/>
                  </a:lnTo>
                  <a:lnTo>
                    <a:pt x="946" y="879"/>
                  </a:lnTo>
                  <a:lnTo>
                    <a:pt x="1005" y="869"/>
                  </a:lnTo>
                  <a:lnTo>
                    <a:pt x="1061" y="858"/>
                  </a:lnTo>
                  <a:lnTo>
                    <a:pt x="1113" y="844"/>
                  </a:lnTo>
                  <a:lnTo>
                    <a:pt x="1164" y="828"/>
                  </a:lnTo>
                  <a:lnTo>
                    <a:pt x="1212" y="810"/>
                  </a:lnTo>
                  <a:lnTo>
                    <a:pt x="1255" y="790"/>
                  </a:lnTo>
                  <a:lnTo>
                    <a:pt x="1293" y="767"/>
                  </a:lnTo>
                  <a:lnTo>
                    <a:pt x="1293" y="1208"/>
                  </a:lnTo>
                  <a:lnTo>
                    <a:pt x="1290" y="1231"/>
                  </a:lnTo>
                  <a:lnTo>
                    <a:pt x="1278" y="1253"/>
                  </a:lnTo>
                  <a:lnTo>
                    <a:pt x="1260" y="1276"/>
                  </a:lnTo>
                  <a:lnTo>
                    <a:pt x="1236" y="1298"/>
                  </a:lnTo>
                  <a:lnTo>
                    <a:pt x="1205" y="1319"/>
                  </a:lnTo>
                  <a:lnTo>
                    <a:pt x="1168" y="1341"/>
                  </a:lnTo>
                  <a:lnTo>
                    <a:pt x="1127" y="1361"/>
                  </a:lnTo>
                  <a:lnTo>
                    <a:pt x="1080" y="1380"/>
                  </a:lnTo>
                  <a:lnTo>
                    <a:pt x="1029" y="1397"/>
                  </a:lnTo>
                  <a:lnTo>
                    <a:pt x="973" y="1412"/>
                  </a:lnTo>
                  <a:lnTo>
                    <a:pt x="914" y="1425"/>
                  </a:lnTo>
                  <a:lnTo>
                    <a:pt x="851" y="1436"/>
                  </a:lnTo>
                  <a:lnTo>
                    <a:pt x="786" y="1444"/>
                  </a:lnTo>
                  <a:lnTo>
                    <a:pt x="717" y="1449"/>
                  </a:lnTo>
                  <a:lnTo>
                    <a:pt x="646" y="1450"/>
                  </a:lnTo>
                  <a:lnTo>
                    <a:pt x="577" y="1449"/>
                  </a:lnTo>
                  <a:lnTo>
                    <a:pt x="508" y="1444"/>
                  </a:lnTo>
                  <a:lnTo>
                    <a:pt x="443" y="1436"/>
                  </a:lnTo>
                  <a:lnTo>
                    <a:pt x="380" y="1425"/>
                  </a:lnTo>
                  <a:lnTo>
                    <a:pt x="320" y="1412"/>
                  </a:lnTo>
                  <a:lnTo>
                    <a:pt x="265" y="1397"/>
                  </a:lnTo>
                  <a:lnTo>
                    <a:pt x="213" y="1380"/>
                  </a:lnTo>
                  <a:lnTo>
                    <a:pt x="167" y="1361"/>
                  </a:lnTo>
                  <a:lnTo>
                    <a:pt x="125" y="1341"/>
                  </a:lnTo>
                  <a:lnTo>
                    <a:pt x="89" y="1319"/>
                  </a:lnTo>
                  <a:lnTo>
                    <a:pt x="58" y="1298"/>
                  </a:lnTo>
                  <a:lnTo>
                    <a:pt x="33" y="1276"/>
                  </a:lnTo>
                  <a:lnTo>
                    <a:pt x="15" y="1253"/>
                  </a:lnTo>
                  <a:lnTo>
                    <a:pt x="4" y="1231"/>
                  </a:lnTo>
                  <a:lnTo>
                    <a:pt x="0" y="1208"/>
                  </a:lnTo>
                  <a:lnTo>
                    <a:pt x="0" y="767"/>
                  </a:lnTo>
                  <a:close/>
                  <a:moveTo>
                    <a:pt x="646" y="0"/>
                  </a:moveTo>
                  <a:lnTo>
                    <a:pt x="717" y="1"/>
                  </a:lnTo>
                  <a:lnTo>
                    <a:pt x="786" y="4"/>
                  </a:lnTo>
                  <a:lnTo>
                    <a:pt x="851" y="11"/>
                  </a:lnTo>
                  <a:lnTo>
                    <a:pt x="914" y="18"/>
                  </a:lnTo>
                  <a:lnTo>
                    <a:pt x="973" y="26"/>
                  </a:lnTo>
                  <a:lnTo>
                    <a:pt x="1029" y="38"/>
                  </a:lnTo>
                  <a:lnTo>
                    <a:pt x="1080" y="51"/>
                  </a:lnTo>
                  <a:lnTo>
                    <a:pt x="1127" y="65"/>
                  </a:lnTo>
                  <a:lnTo>
                    <a:pt x="1168" y="80"/>
                  </a:lnTo>
                  <a:lnTo>
                    <a:pt x="1205" y="97"/>
                  </a:lnTo>
                  <a:lnTo>
                    <a:pt x="1236" y="115"/>
                  </a:lnTo>
                  <a:lnTo>
                    <a:pt x="1260" y="134"/>
                  </a:lnTo>
                  <a:lnTo>
                    <a:pt x="1278" y="154"/>
                  </a:lnTo>
                  <a:lnTo>
                    <a:pt x="1290" y="175"/>
                  </a:lnTo>
                  <a:lnTo>
                    <a:pt x="1293" y="196"/>
                  </a:lnTo>
                  <a:lnTo>
                    <a:pt x="1290" y="219"/>
                  </a:lnTo>
                  <a:lnTo>
                    <a:pt x="1278" y="239"/>
                  </a:lnTo>
                  <a:lnTo>
                    <a:pt x="1260" y="259"/>
                  </a:lnTo>
                  <a:lnTo>
                    <a:pt x="1236" y="278"/>
                  </a:lnTo>
                  <a:lnTo>
                    <a:pt x="1205" y="296"/>
                  </a:lnTo>
                  <a:lnTo>
                    <a:pt x="1168" y="313"/>
                  </a:lnTo>
                  <a:lnTo>
                    <a:pt x="1127" y="329"/>
                  </a:lnTo>
                  <a:lnTo>
                    <a:pt x="1080" y="343"/>
                  </a:lnTo>
                  <a:lnTo>
                    <a:pt x="1029" y="356"/>
                  </a:lnTo>
                  <a:lnTo>
                    <a:pt x="973" y="367"/>
                  </a:lnTo>
                  <a:lnTo>
                    <a:pt x="914" y="376"/>
                  </a:lnTo>
                  <a:lnTo>
                    <a:pt x="851" y="383"/>
                  </a:lnTo>
                  <a:lnTo>
                    <a:pt x="786" y="389"/>
                  </a:lnTo>
                  <a:lnTo>
                    <a:pt x="717" y="393"/>
                  </a:lnTo>
                  <a:lnTo>
                    <a:pt x="646" y="394"/>
                  </a:lnTo>
                  <a:lnTo>
                    <a:pt x="577" y="393"/>
                  </a:lnTo>
                  <a:lnTo>
                    <a:pt x="508" y="389"/>
                  </a:lnTo>
                  <a:lnTo>
                    <a:pt x="443" y="383"/>
                  </a:lnTo>
                  <a:lnTo>
                    <a:pt x="380" y="376"/>
                  </a:lnTo>
                  <a:lnTo>
                    <a:pt x="320" y="367"/>
                  </a:lnTo>
                  <a:lnTo>
                    <a:pt x="265" y="356"/>
                  </a:lnTo>
                  <a:lnTo>
                    <a:pt x="213" y="343"/>
                  </a:lnTo>
                  <a:lnTo>
                    <a:pt x="167" y="329"/>
                  </a:lnTo>
                  <a:lnTo>
                    <a:pt x="125" y="313"/>
                  </a:lnTo>
                  <a:lnTo>
                    <a:pt x="89" y="296"/>
                  </a:lnTo>
                  <a:lnTo>
                    <a:pt x="58" y="278"/>
                  </a:lnTo>
                  <a:lnTo>
                    <a:pt x="33" y="259"/>
                  </a:lnTo>
                  <a:lnTo>
                    <a:pt x="15" y="239"/>
                  </a:lnTo>
                  <a:lnTo>
                    <a:pt x="4" y="219"/>
                  </a:lnTo>
                  <a:lnTo>
                    <a:pt x="0" y="196"/>
                  </a:lnTo>
                  <a:lnTo>
                    <a:pt x="4" y="175"/>
                  </a:lnTo>
                  <a:lnTo>
                    <a:pt x="15" y="154"/>
                  </a:lnTo>
                  <a:lnTo>
                    <a:pt x="33" y="134"/>
                  </a:lnTo>
                  <a:lnTo>
                    <a:pt x="58" y="115"/>
                  </a:lnTo>
                  <a:lnTo>
                    <a:pt x="89" y="97"/>
                  </a:lnTo>
                  <a:lnTo>
                    <a:pt x="125" y="80"/>
                  </a:lnTo>
                  <a:lnTo>
                    <a:pt x="167" y="65"/>
                  </a:lnTo>
                  <a:lnTo>
                    <a:pt x="213" y="51"/>
                  </a:lnTo>
                  <a:lnTo>
                    <a:pt x="265" y="38"/>
                  </a:lnTo>
                  <a:lnTo>
                    <a:pt x="320" y="26"/>
                  </a:lnTo>
                  <a:lnTo>
                    <a:pt x="380" y="18"/>
                  </a:lnTo>
                  <a:lnTo>
                    <a:pt x="443" y="11"/>
                  </a:lnTo>
                  <a:lnTo>
                    <a:pt x="508" y="4"/>
                  </a:lnTo>
                  <a:lnTo>
                    <a:pt x="577" y="1"/>
                  </a:lnTo>
                  <a:lnTo>
                    <a:pt x="64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16" name="Freeform 115"/>
            <p:cNvSpPr>
              <a:spLocks/>
            </p:cNvSpPr>
            <p:nvPr/>
          </p:nvSpPr>
          <p:spPr bwMode="auto">
            <a:xfrm>
              <a:off x="1140104" y="2692348"/>
              <a:ext cx="329607" cy="105689"/>
            </a:xfrm>
            <a:custGeom>
              <a:avLst/>
              <a:gdLst>
                <a:gd name="T0" fmla="*/ 0 w 1293"/>
                <a:gd name="T1" fmla="*/ 0 h 413"/>
                <a:gd name="T2" fmla="*/ 39 w 1293"/>
                <a:gd name="T3" fmla="*/ 22 h 413"/>
                <a:gd name="T4" fmla="*/ 82 w 1293"/>
                <a:gd name="T5" fmla="*/ 42 h 413"/>
                <a:gd name="T6" fmla="*/ 129 w 1293"/>
                <a:gd name="T7" fmla="*/ 60 h 413"/>
                <a:gd name="T8" fmla="*/ 180 w 1293"/>
                <a:gd name="T9" fmla="*/ 76 h 413"/>
                <a:gd name="T10" fmla="*/ 233 w 1293"/>
                <a:gd name="T11" fmla="*/ 90 h 413"/>
                <a:gd name="T12" fmla="*/ 289 w 1293"/>
                <a:gd name="T13" fmla="*/ 101 h 413"/>
                <a:gd name="T14" fmla="*/ 346 w 1293"/>
                <a:gd name="T15" fmla="*/ 111 h 413"/>
                <a:gd name="T16" fmla="*/ 406 w 1293"/>
                <a:gd name="T17" fmla="*/ 119 h 413"/>
                <a:gd name="T18" fmla="*/ 466 w 1293"/>
                <a:gd name="T19" fmla="*/ 125 h 413"/>
                <a:gd name="T20" fmla="*/ 527 w 1293"/>
                <a:gd name="T21" fmla="*/ 129 h 413"/>
                <a:gd name="T22" fmla="*/ 587 w 1293"/>
                <a:gd name="T23" fmla="*/ 131 h 413"/>
                <a:gd name="T24" fmla="*/ 646 w 1293"/>
                <a:gd name="T25" fmla="*/ 132 h 413"/>
                <a:gd name="T26" fmla="*/ 707 w 1293"/>
                <a:gd name="T27" fmla="*/ 131 h 413"/>
                <a:gd name="T28" fmla="*/ 767 w 1293"/>
                <a:gd name="T29" fmla="*/ 129 h 413"/>
                <a:gd name="T30" fmla="*/ 827 w 1293"/>
                <a:gd name="T31" fmla="*/ 125 h 413"/>
                <a:gd name="T32" fmla="*/ 887 w 1293"/>
                <a:gd name="T33" fmla="*/ 119 h 413"/>
                <a:gd name="T34" fmla="*/ 946 w 1293"/>
                <a:gd name="T35" fmla="*/ 111 h 413"/>
                <a:gd name="T36" fmla="*/ 1005 w 1293"/>
                <a:gd name="T37" fmla="*/ 101 h 413"/>
                <a:gd name="T38" fmla="*/ 1061 w 1293"/>
                <a:gd name="T39" fmla="*/ 90 h 413"/>
                <a:gd name="T40" fmla="*/ 1113 w 1293"/>
                <a:gd name="T41" fmla="*/ 76 h 413"/>
                <a:gd name="T42" fmla="*/ 1164 w 1293"/>
                <a:gd name="T43" fmla="*/ 60 h 413"/>
                <a:gd name="T44" fmla="*/ 1212 w 1293"/>
                <a:gd name="T45" fmla="*/ 42 h 413"/>
                <a:gd name="T46" fmla="*/ 1255 w 1293"/>
                <a:gd name="T47" fmla="*/ 22 h 413"/>
                <a:gd name="T48" fmla="*/ 1293 w 1293"/>
                <a:gd name="T49" fmla="*/ 0 h 413"/>
                <a:gd name="T50" fmla="*/ 1293 w 1293"/>
                <a:gd name="T51" fmla="*/ 281 h 413"/>
                <a:gd name="T52" fmla="*/ 1255 w 1293"/>
                <a:gd name="T53" fmla="*/ 303 h 413"/>
                <a:gd name="T54" fmla="*/ 1212 w 1293"/>
                <a:gd name="T55" fmla="*/ 324 h 413"/>
                <a:gd name="T56" fmla="*/ 1164 w 1293"/>
                <a:gd name="T57" fmla="*/ 341 h 413"/>
                <a:gd name="T58" fmla="*/ 1113 w 1293"/>
                <a:gd name="T59" fmla="*/ 357 h 413"/>
                <a:gd name="T60" fmla="*/ 1061 w 1293"/>
                <a:gd name="T61" fmla="*/ 371 h 413"/>
                <a:gd name="T62" fmla="*/ 1005 w 1293"/>
                <a:gd name="T63" fmla="*/ 382 h 413"/>
                <a:gd name="T64" fmla="*/ 946 w 1293"/>
                <a:gd name="T65" fmla="*/ 392 h 413"/>
                <a:gd name="T66" fmla="*/ 887 w 1293"/>
                <a:gd name="T67" fmla="*/ 400 h 413"/>
                <a:gd name="T68" fmla="*/ 827 w 1293"/>
                <a:gd name="T69" fmla="*/ 406 h 413"/>
                <a:gd name="T70" fmla="*/ 767 w 1293"/>
                <a:gd name="T71" fmla="*/ 410 h 413"/>
                <a:gd name="T72" fmla="*/ 707 w 1293"/>
                <a:gd name="T73" fmla="*/ 412 h 413"/>
                <a:gd name="T74" fmla="*/ 646 w 1293"/>
                <a:gd name="T75" fmla="*/ 413 h 413"/>
                <a:gd name="T76" fmla="*/ 587 w 1293"/>
                <a:gd name="T77" fmla="*/ 412 h 413"/>
                <a:gd name="T78" fmla="*/ 527 w 1293"/>
                <a:gd name="T79" fmla="*/ 410 h 413"/>
                <a:gd name="T80" fmla="*/ 466 w 1293"/>
                <a:gd name="T81" fmla="*/ 406 h 413"/>
                <a:gd name="T82" fmla="*/ 407 w 1293"/>
                <a:gd name="T83" fmla="*/ 400 h 413"/>
                <a:gd name="T84" fmla="*/ 348 w 1293"/>
                <a:gd name="T85" fmla="*/ 392 h 413"/>
                <a:gd name="T86" fmla="*/ 289 w 1293"/>
                <a:gd name="T87" fmla="*/ 382 h 413"/>
                <a:gd name="T88" fmla="*/ 233 w 1293"/>
                <a:gd name="T89" fmla="*/ 371 h 413"/>
                <a:gd name="T90" fmla="*/ 180 w 1293"/>
                <a:gd name="T91" fmla="*/ 357 h 413"/>
                <a:gd name="T92" fmla="*/ 130 w 1293"/>
                <a:gd name="T93" fmla="*/ 341 h 413"/>
                <a:gd name="T94" fmla="*/ 82 w 1293"/>
                <a:gd name="T95" fmla="*/ 324 h 413"/>
                <a:gd name="T96" fmla="*/ 39 w 1293"/>
                <a:gd name="T97" fmla="*/ 303 h 413"/>
                <a:gd name="T98" fmla="*/ 0 w 1293"/>
                <a:gd name="T99" fmla="*/ 281 h 413"/>
                <a:gd name="T100" fmla="*/ 0 w 1293"/>
                <a:gd name="T101" fmla="*/ 0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293" h="413">
                  <a:moveTo>
                    <a:pt x="0" y="0"/>
                  </a:moveTo>
                  <a:lnTo>
                    <a:pt x="39" y="22"/>
                  </a:lnTo>
                  <a:lnTo>
                    <a:pt x="82" y="42"/>
                  </a:lnTo>
                  <a:lnTo>
                    <a:pt x="129" y="60"/>
                  </a:lnTo>
                  <a:lnTo>
                    <a:pt x="180" y="76"/>
                  </a:lnTo>
                  <a:lnTo>
                    <a:pt x="233" y="90"/>
                  </a:lnTo>
                  <a:lnTo>
                    <a:pt x="289" y="101"/>
                  </a:lnTo>
                  <a:lnTo>
                    <a:pt x="346" y="111"/>
                  </a:lnTo>
                  <a:lnTo>
                    <a:pt x="406" y="119"/>
                  </a:lnTo>
                  <a:lnTo>
                    <a:pt x="466" y="125"/>
                  </a:lnTo>
                  <a:lnTo>
                    <a:pt x="527" y="129"/>
                  </a:lnTo>
                  <a:lnTo>
                    <a:pt x="587" y="131"/>
                  </a:lnTo>
                  <a:lnTo>
                    <a:pt x="646" y="132"/>
                  </a:lnTo>
                  <a:lnTo>
                    <a:pt x="707" y="131"/>
                  </a:lnTo>
                  <a:lnTo>
                    <a:pt x="767" y="129"/>
                  </a:lnTo>
                  <a:lnTo>
                    <a:pt x="827" y="125"/>
                  </a:lnTo>
                  <a:lnTo>
                    <a:pt x="887" y="119"/>
                  </a:lnTo>
                  <a:lnTo>
                    <a:pt x="946" y="111"/>
                  </a:lnTo>
                  <a:lnTo>
                    <a:pt x="1005" y="101"/>
                  </a:lnTo>
                  <a:lnTo>
                    <a:pt x="1061" y="90"/>
                  </a:lnTo>
                  <a:lnTo>
                    <a:pt x="1113" y="76"/>
                  </a:lnTo>
                  <a:lnTo>
                    <a:pt x="1164" y="60"/>
                  </a:lnTo>
                  <a:lnTo>
                    <a:pt x="1212" y="42"/>
                  </a:lnTo>
                  <a:lnTo>
                    <a:pt x="1255" y="22"/>
                  </a:lnTo>
                  <a:lnTo>
                    <a:pt x="1293" y="0"/>
                  </a:lnTo>
                  <a:lnTo>
                    <a:pt x="1293" y="281"/>
                  </a:lnTo>
                  <a:lnTo>
                    <a:pt x="1255" y="303"/>
                  </a:lnTo>
                  <a:lnTo>
                    <a:pt x="1212" y="324"/>
                  </a:lnTo>
                  <a:lnTo>
                    <a:pt x="1164" y="341"/>
                  </a:lnTo>
                  <a:lnTo>
                    <a:pt x="1113" y="357"/>
                  </a:lnTo>
                  <a:lnTo>
                    <a:pt x="1061" y="371"/>
                  </a:lnTo>
                  <a:lnTo>
                    <a:pt x="1005" y="382"/>
                  </a:lnTo>
                  <a:lnTo>
                    <a:pt x="946" y="392"/>
                  </a:lnTo>
                  <a:lnTo>
                    <a:pt x="887" y="400"/>
                  </a:lnTo>
                  <a:lnTo>
                    <a:pt x="827" y="406"/>
                  </a:lnTo>
                  <a:lnTo>
                    <a:pt x="767" y="410"/>
                  </a:lnTo>
                  <a:lnTo>
                    <a:pt x="707" y="412"/>
                  </a:lnTo>
                  <a:lnTo>
                    <a:pt x="646" y="413"/>
                  </a:lnTo>
                  <a:lnTo>
                    <a:pt x="587" y="412"/>
                  </a:lnTo>
                  <a:lnTo>
                    <a:pt x="527" y="410"/>
                  </a:lnTo>
                  <a:lnTo>
                    <a:pt x="466" y="406"/>
                  </a:lnTo>
                  <a:lnTo>
                    <a:pt x="407" y="400"/>
                  </a:lnTo>
                  <a:lnTo>
                    <a:pt x="348" y="392"/>
                  </a:lnTo>
                  <a:lnTo>
                    <a:pt x="289" y="382"/>
                  </a:lnTo>
                  <a:lnTo>
                    <a:pt x="233" y="371"/>
                  </a:lnTo>
                  <a:lnTo>
                    <a:pt x="180" y="357"/>
                  </a:lnTo>
                  <a:lnTo>
                    <a:pt x="130" y="341"/>
                  </a:lnTo>
                  <a:lnTo>
                    <a:pt x="82" y="324"/>
                  </a:lnTo>
                  <a:lnTo>
                    <a:pt x="39" y="303"/>
                  </a:lnTo>
                  <a:lnTo>
                    <a:pt x="0" y="281"/>
                  </a:lnTo>
                  <a:lnTo>
                    <a:pt x="0" y="0"/>
                  </a:lnTo>
                  <a:close/>
                </a:path>
              </a:pathLst>
            </a:custGeom>
            <a:solidFill>
              <a:srgbClr val="FFC851"/>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grpSp>
    </p:spTree>
    <p:extLst>
      <p:ext uri="{BB962C8B-B14F-4D97-AF65-F5344CB8AC3E}">
        <p14:creationId xmlns:p14="http://schemas.microsoft.com/office/powerpoint/2010/main" val="2202727154"/>
      </p:ext>
    </p:extLst>
  </p:cSld>
  <p:clrMapOvr>
    <a:masterClrMapping/>
  </p:clrMapOvr>
  <p:transition spd="med">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6" name="Group 145">
            <a:extLst>
              <a:ext uri="{FF2B5EF4-FFF2-40B4-BE49-F238E27FC236}">
                <a16:creationId xmlns:a16="http://schemas.microsoft.com/office/drawing/2014/main" id="{76D6A77A-89AF-E142-A2F0-60AE74E0500C}"/>
              </a:ext>
            </a:extLst>
          </p:cNvPr>
          <p:cNvGrpSpPr/>
          <p:nvPr/>
        </p:nvGrpSpPr>
        <p:grpSpPr>
          <a:xfrm>
            <a:off x="-7429" y="0"/>
            <a:ext cx="12206856" cy="6885432"/>
            <a:chOff x="-7429" y="0"/>
            <a:chExt cx="12206856" cy="6885432"/>
          </a:xfrm>
        </p:grpSpPr>
        <p:sp>
          <p:nvSpPr>
            <p:cNvPr id="147" name="shading (lower right)">
              <a:extLst>
                <a:ext uri="{FF2B5EF4-FFF2-40B4-BE49-F238E27FC236}">
                  <a16:creationId xmlns:a16="http://schemas.microsoft.com/office/drawing/2014/main" id="{7F96D640-FDC2-B84F-BCE7-E9542361E210}"/>
                </a:ext>
              </a:extLst>
            </p:cNvPr>
            <p:cNvSpPr/>
            <p:nvPr/>
          </p:nvSpPr>
          <p:spPr bwMode="auto">
            <a:xfrm>
              <a:off x="0" y="0"/>
              <a:ext cx="12199427" cy="6885432"/>
            </a:xfrm>
            <a:prstGeom prst="rect">
              <a:avLst/>
            </a:prstGeom>
            <a:gradFill flip="none" rotWithShape="1">
              <a:gsLst>
                <a:gs pos="13000">
                  <a:srgbClr val="0F228C"/>
                </a:gs>
                <a:gs pos="60000">
                  <a:srgbClr val="5825D1"/>
                </a:gs>
                <a:gs pos="0">
                  <a:srgbClr val="07157F"/>
                </a:gs>
              </a:gsLst>
              <a:lin ang="150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nvGrpSpPr>
            <p:cNvPr id="148" name="Group 147">
              <a:extLst>
                <a:ext uri="{FF2B5EF4-FFF2-40B4-BE49-F238E27FC236}">
                  <a16:creationId xmlns:a16="http://schemas.microsoft.com/office/drawing/2014/main" id="{9ADCE98D-016A-FC43-9EC3-C8D9094FEB87}"/>
                </a:ext>
              </a:extLst>
            </p:cNvPr>
            <p:cNvGrpSpPr/>
            <p:nvPr/>
          </p:nvGrpSpPr>
          <p:grpSpPr>
            <a:xfrm>
              <a:off x="0" y="0"/>
              <a:ext cx="12192000" cy="6858000"/>
              <a:chOff x="0" y="0"/>
              <a:chExt cx="12192000" cy="6858000"/>
            </a:xfrm>
          </p:grpSpPr>
          <p:grpSp>
            <p:nvGrpSpPr>
              <p:cNvPr id="150" name="Group 149" hidden="1">
                <a:extLst>
                  <a:ext uri="{FF2B5EF4-FFF2-40B4-BE49-F238E27FC236}">
                    <a16:creationId xmlns:a16="http://schemas.microsoft.com/office/drawing/2014/main" id="{BF86F260-746F-BF4C-8BE9-1A13D115EF7A}"/>
                  </a:ext>
                </a:extLst>
              </p:cNvPr>
              <p:cNvGrpSpPr/>
              <p:nvPr/>
            </p:nvGrpSpPr>
            <p:grpSpPr>
              <a:xfrm>
                <a:off x="0" y="0"/>
                <a:ext cx="12192000" cy="6858000"/>
                <a:chOff x="0" y="0"/>
                <a:chExt cx="12192000" cy="6858000"/>
              </a:xfrm>
            </p:grpSpPr>
            <p:sp>
              <p:nvSpPr>
                <p:cNvPr id="168" name="Rectangle 167">
                  <a:extLst>
                    <a:ext uri="{FF2B5EF4-FFF2-40B4-BE49-F238E27FC236}">
                      <a16:creationId xmlns:a16="http://schemas.microsoft.com/office/drawing/2014/main" id="{74BAA71F-E098-814B-AB17-7FF4F2FE12AD}"/>
                    </a:ext>
                  </a:extLst>
                </p:cNvPr>
                <p:cNvSpPr/>
                <p:nvPr/>
              </p:nvSpPr>
              <p:spPr bwMode="auto">
                <a:xfrm>
                  <a:off x="0" y="0"/>
                  <a:ext cx="12192000" cy="6858000"/>
                </a:xfrm>
                <a:prstGeom prst="rect">
                  <a:avLst/>
                </a:prstGeom>
                <a:gradFill>
                  <a:gsLst>
                    <a:gs pos="35000">
                      <a:srgbClr val="143F95"/>
                    </a:gs>
                    <a:gs pos="82000">
                      <a:srgbClr val="0E53C1"/>
                    </a:gs>
                    <a:gs pos="7000">
                      <a:srgbClr val="1E3073"/>
                    </a:gs>
                  </a:gsLst>
                  <a:path path="circle">
                    <a:fillToRect t="100000" r="100000"/>
                  </a:path>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169" name="Picture 168">
                  <a:extLst>
                    <a:ext uri="{FF2B5EF4-FFF2-40B4-BE49-F238E27FC236}">
                      <a16:creationId xmlns:a16="http://schemas.microsoft.com/office/drawing/2014/main" id="{3C4D1867-451D-4B41-B7DD-32A504996812}"/>
                    </a:ext>
                  </a:extLst>
                </p:cNvPr>
                <p:cNvPicPr>
                  <a:picLocks noChangeAspect="1"/>
                </p:cNvPicPr>
                <p:nvPr/>
              </p:nvPicPr>
              <p:blipFill rotWithShape="1">
                <a:blip r:embed="rId3" cstate="screen">
                  <a:duotone>
                    <a:prstClr val="black"/>
                    <a:schemeClr val="accent4">
                      <a:tint val="45000"/>
                      <a:satMod val="400000"/>
                    </a:schemeClr>
                  </a:duotone>
                  <a:alphaModFix amt="41000"/>
                  <a:extLst>
                    <a:ext uri="{28A0092B-C50C-407E-A947-70E740481C1C}">
                      <a14:useLocalDpi xmlns:a14="http://schemas.microsoft.com/office/drawing/2010/main"/>
                    </a:ext>
                  </a:extLst>
                </a:blip>
                <a:srcRect/>
                <a:stretch/>
              </p:blipFill>
              <p:spPr>
                <a:xfrm>
                  <a:off x="9021" y="4810991"/>
                  <a:ext cx="2930236" cy="2047009"/>
                </a:xfrm>
                <a:prstGeom prst="rect">
                  <a:avLst/>
                </a:prstGeom>
              </p:spPr>
            </p:pic>
          </p:grpSp>
          <p:grpSp>
            <p:nvGrpSpPr>
              <p:cNvPr id="151" name="Group 150">
                <a:extLst>
                  <a:ext uri="{FF2B5EF4-FFF2-40B4-BE49-F238E27FC236}">
                    <a16:creationId xmlns:a16="http://schemas.microsoft.com/office/drawing/2014/main" id="{A9B5D1EC-5A72-444D-90F7-C8E8CDF4842F}"/>
                  </a:ext>
                </a:extLst>
              </p:cNvPr>
              <p:cNvGrpSpPr/>
              <p:nvPr/>
            </p:nvGrpSpPr>
            <p:grpSpPr>
              <a:xfrm>
                <a:off x="208303" y="146055"/>
                <a:ext cx="11731071" cy="6595922"/>
                <a:chOff x="208303" y="146055"/>
                <a:chExt cx="11731071" cy="6595922"/>
              </a:xfrm>
            </p:grpSpPr>
            <p:grpSp>
              <p:nvGrpSpPr>
                <p:cNvPr id="152" name="Group 151">
                  <a:extLst>
                    <a:ext uri="{FF2B5EF4-FFF2-40B4-BE49-F238E27FC236}">
                      <a16:creationId xmlns:a16="http://schemas.microsoft.com/office/drawing/2014/main" id="{99406E34-5F76-FC49-963A-89AAB3B026A6}"/>
                    </a:ext>
                  </a:extLst>
                </p:cNvPr>
                <p:cNvGrpSpPr/>
                <p:nvPr/>
              </p:nvGrpSpPr>
              <p:grpSpPr>
                <a:xfrm>
                  <a:off x="11604987" y="146055"/>
                  <a:ext cx="334387" cy="435843"/>
                  <a:chOff x="11604987" y="146055"/>
                  <a:chExt cx="334387" cy="435843"/>
                </a:xfrm>
              </p:grpSpPr>
              <p:grpSp>
                <p:nvGrpSpPr>
                  <p:cNvPr id="160" name="Group 159">
                    <a:extLst>
                      <a:ext uri="{FF2B5EF4-FFF2-40B4-BE49-F238E27FC236}">
                        <a16:creationId xmlns:a16="http://schemas.microsoft.com/office/drawing/2014/main" id="{2AF83DBE-A734-C64F-B74E-CCB56460279E}"/>
                      </a:ext>
                    </a:extLst>
                  </p:cNvPr>
                  <p:cNvGrpSpPr>
                    <a:grpSpLocks noChangeAspect="1"/>
                  </p:cNvGrpSpPr>
                  <p:nvPr/>
                </p:nvGrpSpPr>
                <p:grpSpPr>
                  <a:xfrm>
                    <a:off x="11770125" y="399018"/>
                    <a:ext cx="169249" cy="182880"/>
                    <a:chOff x="7310041" y="760941"/>
                    <a:chExt cx="1043386" cy="1127422"/>
                  </a:xfrm>
                </p:grpSpPr>
                <p:sp>
                  <p:nvSpPr>
                    <p:cNvPr id="165" name="Freeform 164">
                      <a:extLst>
                        <a:ext uri="{FF2B5EF4-FFF2-40B4-BE49-F238E27FC236}">
                          <a16:creationId xmlns:a16="http://schemas.microsoft.com/office/drawing/2014/main" id="{2A4D50C2-6DE8-F148-9B06-D9EF3CCBDEBF}"/>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66" name="Rectangle 165">
                      <a:extLst>
                        <a:ext uri="{FF2B5EF4-FFF2-40B4-BE49-F238E27FC236}">
                          <a16:creationId xmlns:a16="http://schemas.microsoft.com/office/drawing/2014/main" id="{B2B6C4C6-B7CC-F44F-8599-79FF7749A90F}"/>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67" name="Rectangle 166">
                      <a:extLst>
                        <a:ext uri="{FF2B5EF4-FFF2-40B4-BE49-F238E27FC236}">
                          <a16:creationId xmlns:a16="http://schemas.microsoft.com/office/drawing/2014/main" id="{CFDF8ED3-3BE5-5643-BE6C-5C3C9E0531C8}"/>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grpSp>
                <p:nvGrpSpPr>
                  <p:cNvPr id="161" name="Group 160">
                    <a:extLst>
                      <a:ext uri="{FF2B5EF4-FFF2-40B4-BE49-F238E27FC236}">
                        <a16:creationId xmlns:a16="http://schemas.microsoft.com/office/drawing/2014/main" id="{359C326A-8D62-944B-A29C-928B9C2DEF5B}"/>
                      </a:ext>
                    </a:extLst>
                  </p:cNvPr>
                  <p:cNvGrpSpPr>
                    <a:grpSpLocks noChangeAspect="1"/>
                  </p:cNvGrpSpPr>
                  <p:nvPr/>
                </p:nvGrpSpPr>
                <p:grpSpPr>
                  <a:xfrm>
                    <a:off x="11604987" y="146055"/>
                    <a:ext cx="73152" cy="73152"/>
                    <a:chOff x="7310041" y="760941"/>
                    <a:chExt cx="1043386" cy="1127422"/>
                  </a:xfrm>
                </p:grpSpPr>
                <p:sp>
                  <p:nvSpPr>
                    <p:cNvPr id="162" name="Freeform 161">
                      <a:extLst>
                        <a:ext uri="{FF2B5EF4-FFF2-40B4-BE49-F238E27FC236}">
                          <a16:creationId xmlns:a16="http://schemas.microsoft.com/office/drawing/2014/main" id="{0504A2D0-A8FB-1B4F-AA9B-CC6EBAE3BB84}"/>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63" name="Rectangle 162">
                      <a:extLst>
                        <a:ext uri="{FF2B5EF4-FFF2-40B4-BE49-F238E27FC236}">
                          <a16:creationId xmlns:a16="http://schemas.microsoft.com/office/drawing/2014/main" id="{9E488B08-FB26-4248-8F0B-3BC9D75E4B5C}"/>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64" name="Rectangle 163">
                      <a:extLst>
                        <a:ext uri="{FF2B5EF4-FFF2-40B4-BE49-F238E27FC236}">
                          <a16:creationId xmlns:a16="http://schemas.microsoft.com/office/drawing/2014/main" id="{92E8EC15-276F-1148-A973-C253D5E01557}"/>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grpSp>
            <p:grpSp>
              <p:nvGrpSpPr>
                <p:cNvPr id="153" name="Group 152">
                  <a:extLst>
                    <a:ext uri="{FF2B5EF4-FFF2-40B4-BE49-F238E27FC236}">
                      <a16:creationId xmlns:a16="http://schemas.microsoft.com/office/drawing/2014/main" id="{CBA4DD4D-E3AC-5848-B6B5-CEFDC2FBE072}"/>
                    </a:ext>
                  </a:extLst>
                </p:cNvPr>
                <p:cNvGrpSpPr/>
                <p:nvPr/>
              </p:nvGrpSpPr>
              <p:grpSpPr>
                <a:xfrm>
                  <a:off x="208303" y="5787704"/>
                  <a:ext cx="437544" cy="389381"/>
                  <a:chOff x="9178262" y="1315181"/>
                  <a:chExt cx="437544" cy="389381"/>
                </a:xfrm>
              </p:grpSpPr>
              <p:pic>
                <p:nvPicPr>
                  <p:cNvPr id="158" name="Picture 157">
                    <a:extLst>
                      <a:ext uri="{FF2B5EF4-FFF2-40B4-BE49-F238E27FC236}">
                        <a16:creationId xmlns:a16="http://schemas.microsoft.com/office/drawing/2014/main" id="{4D135647-5109-F840-9559-EECD9A37C252}"/>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9445759" y="1521682"/>
                    <a:ext cx="170047" cy="182880"/>
                  </a:xfrm>
                  <a:prstGeom prst="rect">
                    <a:avLst/>
                  </a:prstGeom>
                </p:spPr>
              </p:pic>
              <p:pic>
                <p:nvPicPr>
                  <p:cNvPr id="159" name="Picture 158">
                    <a:extLst>
                      <a:ext uri="{FF2B5EF4-FFF2-40B4-BE49-F238E27FC236}">
                        <a16:creationId xmlns:a16="http://schemas.microsoft.com/office/drawing/2014/main" id="{708FE171-1D46-4545-B209-69193B92E212}"/>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9178262" y="1315181"/>
                    <a:ext cx="85024" cy="91440"/>
                  </a:xfrm>
                  <a:prstGeom prst="rect">
                    <a:avLst/>
                  </a:prstGeom>
                </p:spPr>
              </p:pic>
            </p:grpSp>
            <p:grpSp>
              <p:nvGrpSpPr>
                <p:cNvPr id="154" name="Group 153">
                  <a:extLst>
                    <a:ext uri="{FF2B5EF4-FFF2-40B4-BE49-F238E27FC236}">
                      <a16:creationId xmlns:a16="http://schemas.microsoft.com/office/drawing/2014/main" id="{CC651009-ACCC-CF41-B8AF-37F53C1572F1}"/>
                    </a:ext>
                  </a:extLst>
                </p:cNvPr>
                <p:cNvGrpSpPr/>
                <p:nvPr/>
              </p:nvGrpSpPr>
              <p:grpSpPr>
                <a:xfrm>
                  <a:off x="250899" y="6421937"/>
                  <a:ext cx="669934" cy="274320"/>
                  <a:chOff x="9445759" y="1430242"/>
                  <a:chExt cx="669934" cy="274320"/>
                </a:xfrm>
              </p:grpSpPr>
              <p:pic>
                <p:nvPicPr>
                  <p:cNvPr id="156" name="Picture 155">
                    <a:extLst>
                      <a:ext uri="{FF2B5EF4-FFF2-40B4-BE49-F238E27FC236}">
                        <a16:creationId xmlns:a16="http://schemas.microsoft.com/office/drawing/2014/main" id="{997BBD1D-8ECD-E44B-B352-BBFA843D0F46}"/>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9445759" y="1521682"/>
                    <a:ext cx="170047" cy="182880"/>
                  </a:xfrm>
                  <a:prstGeom prst="rect">
                    <a:avLst/>
                  </a:prstGeom>
                </p:spPr>
              </p:pic>
              <p:pic>
                <p:nvPicPr>
                  <p:cNvPr id="157" name="Picture 156">
                    <a:extLst>
                      <a:ext uri="{FF2B5EF4-FFF2-40B4-BE49-F238E27FC236}">
                        <a16:creationId xmlns:a16="http://schemas.microsoft.com/office/drawing/2014/main" id="{6DC4B131-014C-604D-8F7F-899AB55BCB53}"/>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0030669" y="1430242"/>
                    <a:ext cx="85024" cy="91440"/>
                  </a:xfrm>
                  <a:prstGeom prst="rect">
                    <a:avLst/>
                  </a:prstGeom>
                </p:spPr>
              </p:pic>
            </p:grpSp>
            <p:pic>
              <p:nvPicPr>
                <p:cNvPr id="155" name="Picture 154">
                  <a:extLst>
                    <a:ext uri="{FF2B5EF4-FFF2-40B4-BE49-F238E27FC236}">
                      <a16:creationId xmlns:a16="http://schemas.microsoft.com/office/drawing/2014/main" id="{1F2954CD-1BF6-D745-9E89-390725BA6480}"/>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118384" y="6650537"/>
                  <a:ext cx="85024" cy="91440"/>
                </a:xfrm>
                <a:prstGeom prst="rect">
                  <a:avLst/>
                </a:prstGeom>
              </p:spPr>
            </p:pic>
          </p:grpSp>
        </p:grpSp>
        <p:pic>
          <p:nvPicPr>
            <p:cNvPr id="149" name="Picture 148">
              <a:extLst>
                <a:ext uri="{FF2B5EF4-FFF2-40B4-BE49-F238E27FC236}">
                  <a16:creationId xmlns:a16="http://schemas.microsoft.com/office/drawing/2014/main" id="{537E509B-C553-B348-B522-A2B6B460DF5A}"/>
                </a:ext>
              </a:extLst>
            </p:cNvPr>
            <p:cNvPicPr>
              <a:picLocks noChangeAspect="1"/>
            </p:cNvPicPr>
            <p:nvPr/>
          </p:nvPicPr>
          <p:blipFill rotWithShape="1">
            <a:blip r:embed="rId6" cstate="screen">
              <a:alphaModFix amt="67000"/>
              <a:extLst>
                <a:ext uri="{28A0092B-C50C-407E-A947-70E740481C1C}">
                  <a14:useLocalDpi xmlns:a14="http://schemas.microsoft.com/office/drawing/2010/main"/>
                </a:ext>
              </a:extLst>
            </a:blip>
            <a:srcRect t="-58345"/>
            <a:stretch/>
          </p:blipFill>
          <p:spPr>
            <a:xfrm>
              <a:off x="-7429" y="5029200"/>
              <a:ext cx="3162521" cy="1849829"/>
            </a:xfrm>
            <a:prstGeom prst="rect">
              <a:avLst/>
            </a:prstGeom>
          </p:spPr>
        </p:pic>
      </p:grpSp>
      <p:graphicFrame>
        <p:nvGraphicFramePr>
          <p:cNvPr id="6" name="Content Placeholder 15"/>
          <p:cNvGraphicFramePr>
            <a:graphicFrameLocks/>
          </p:cNvGraphicFramePr>
          <p:nvPr/>
        </p:nvGraphicFramePr>
        <p:xfrm>
          <a:off x="350310" y="1294334"/>
          <a:ext cx="11161986" cy="4519448"/>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7" name="Title 1"/>
          <p:cNvSpPr>
            <a:spLocks noGrp="1"/>
          </p:cNvSpPr>
          <p:nvPr>
            <p:ph type="title"/>
          </p:nvPr>
        </p:nvSpPr>
        <p:spPr>
          <a:xfrm>
            <a:off x="350310" y="414852"/>
            <a:ext cx="10826496" cy="492443"/>
          </a:xfrm>
        </p:spPr>
        <p:txBody>
          <a:bodyPr/>
          <a:lstStyle/>
          <a:p>
            <a:pPr algn="l"/>
            <a:r>
              <a:rPr lang="en-GB" sz="3200" dirty="0"/>
              <a:t>ArcGIS: Make, Share, Anywhere - Challenges</a:t>
            </a:r>
          </a:p>
        </p:txBody>
      </p:sp>
      <p:grpSp>
        <p:nvGrpSpPr>
          <p:cNvPr id="8" name="Group 7"/>
          <p:cNvGrpSpPr>
            <a:grpSpLocks noChangeAspect="1"/>
          </p:cNvGrpSpPr>
          <p:nvPr/>
        </p:nvGrpSpPr>
        <p:grpSpPr>
          <a:xfrm>
            <a:off x="1579263" y="2166931"/>
            <a:ext cx="453587" cy="686046"/>
            <a:chOff x="1392195" y="3749061"/>
            <a:chExt cx="330204" cy="536578"/>
          </a:xfrm>
        </p:grpSpPr>
        <p:sp>
          <p:nvSpPr>
            <p:cNvPr id="9" name="Freeform 8"/>
            <p:cNvSpPr>
              <a:spLocks/>
            </p:cNvSpPr>
            <p:nvPr/>
          </p:nvSpPr>
          <p:spPr bwMode="white">
            <a:xfrm>
              <a:off x="1392195" y="3749061"/>
              <a:ext cx="330204" cy="536578"/>
            </a:xfrm>
            <a:custGeom>
              <a:avLst/>
              <a:gdLst>
                <a:gd name="T0" fmla="*/ 281 w 1462"/>
                <a:gd name="T1" fmla="*/ 0 h 2362"/>
                <a:gd name="T2" fmla="*/ 1181 w 1462"/>
                <a:gd name="T3" fmla="*/ 0 h 2362"/>
                <a:gd name="T4" fmla="*/ 1222 w 1462"/>
                <a:gd name="T5" fmla="*/ 3 h 2362"/>
                <a:gd name="T6" fmla="*/ 1262 w 1462"/>
                <a:gd name="T7" fmla="*/ 13 h 2362"/>
                <a:gd name="T8" fmla="*/ 1299 w 1462"/>
                <a:gd name="T9" fmla="*/ 26 h 2362"/>
                <a:gd name="T10" fmla="*/ 1334 w 1462"/>
                <a:gd name="T11" fmla="*/ 45 h 2362"/>
                <a:gd name="T12" fmla="*/ 1365 w 1462"/>
                <a:gd name="T13" fmla="*/ 70 h 2362"/>
                <a:gd name="T14" fmla="*/ 1393 w 1462"/>
                <a:gd name="T15" fmla="*/ 97 h 2362"/>
                <a:gd name="T16" fmla="*/ 1417 w 1462"/>
                <a:gd name="T17" fmla="*/ 129 h 2362"/>
                <a:gd name="T18" fmla="*/ 1436 w 1462"/>
                <a:gd name="T19" fmla="*/ 163 h 2362"/>
                <a:gd name="T20" fmla="*/ 1450 w 1462"/>
                <a:gd name="T21" fmla="*/ 201 h 2362"/>
                <a:gd name="T22" fmla="*/ 1459 w 1462"/>
                <a:gd name="T23" fmla="*/ 240 h 2362"/>
                <a:gd name="T24" fmla="*/ 1462 w 1462"/>
                <a:gd name="T25" fmla="*/ 281 h 2362"/>
                <a:gd name="T26" fmla="*/ 1462 w 1462"/>
                <a:gd name="T27" fmla="*/ 2081 h 2362"/>
                <a:gd name="T28" fmla="*/ 1459 w 1462"/>
                <a:gd name="T29" fmla="*/ 2122 h 2362"/>
                <a:gd name="T30" fmla="*/ 1450 w 1462"/>
                <a:gd name="T31" fmla="*/ 2161 h 2362"/>
                <a:gd name="T32" fmla="*/ 1436 w 1462"/>
                <a:gd name="T33" fmla="*/ 2199 h 2362"/>
                <a:gd name="T34" fmla="*/ 1417 w 1462"/>
                <a:gd name="T35" fmla="*/ 2233 h 2362"/>
                <a:gd name="T36" fmla="*/ 1393 w 1462"/>
                <a:gd name="T37" fmla="*/ 2265 h 2362"/>
                <a:gd name="T38" fmla="*/ 1365 w 1462"/>
                <a:gd name="T39" fmla="*/ 2292 h 2362"/>
                <a:gd name="T40" fmla="*/ 1334 w 1462"/>
                <a:gd name="T41" fmla="*/ 2317 h 2362"/>
                <a:gd name="T42" fmla="*/ 1299 w 1462"/>
                <a:gd name="T43" fmla="*/ 2336 h 2362"/>
                <a:gd name="T44" fmla="*/ 1262 w 1462"/>
                <a:gd name="T45" fmla="*/ 2349 h 2362"/>
                <a:gd name="T46" fmla="*/ 1222 w 1462"/>
                <a:gd name="T47" fmla="*/ 2359 h 2362"/>
                <a:gd name="T48" fmla="*/ 1181 w 1462"/>
                <a:gd name="T49" fmla="*/ 2362 h 2362"/>
                <a:gd name="T50" fmla="*/ 281 w 1462"/>
                <a:gd name="T51" fmla="*/ 2362 h 2362"/>
                <a:gd name="T52" fmla="*/ 240 w 1462"/>
                <a:gd name="T53" fmla="*/ 2359 h 2362"/>
                <a:gd name="T54" fmla="*/ 200 w 1462"/>
                <a:gd name="T55" fmla="*/ 2349 h 2362"/>
                <a:gd name="T56" fmla="*/ 163 w 1462"/>
                <a:gd name="T57" fmla="*/ 2336 h 2362"/>
                <a:gd name="T58" fmla="*/ 128 w 1462"/>
                <a:gd name="T59" fmla="*/ 2317 h 2362"/>
                <a:gd name="T60" fmla="*/ 97 w 1462"/>
                <a:gd name="T61" fmla="*/ 2292 h 2362"/>
                <a:gd name="T62" fmla="*/ 69 w 1462"/>
                <a:gd name="T63" fmla="*/ 2265 h 2362"/>
                <a:gd name="T64" fmla="*/ 45 w 1462"/>
                <a:gd name="T65" fmla="*/ 2233 h 2362"/>
                <a:gd name="T66" fmla="*/ 26 w 1462"/>
                <a:gd name="T67" fmla="*/ 2199 h 2362"/>
                <a:gd name="T68" fmla="*/ 12 w 1462"/>
                <a:gd name="T69" fmla="*/ 2161 h 2362"/>
                <a:gd name="T70" fmla="*/ 3 w 1462"/>
                <a:gd name="T71" fmla="*/ 2122 h 2362"/>
                <a:gd name="T72" fmla="*/ 0 w 1462"/>
                <a:gd name="T73" fmla="*/ 2081 h 2362"/>
                <a:gd name="T74" fmla="*/ 0 w 1462"/>
                <a:gd name="T75" fmla="*/ 281 h 2362"/>
                <a:gd name="T76" fmla="*/ 3 w 1462"/>
                <a:gd name="T77" fmla="*/ 240 h 2362"/>
                <a:gd name="T78" fmla="*/ 12 w 1462"/>
                <a:gd name="T79" fmla="*/ 201 h 2362"/>
                <a:gd name="T80" fmla="*/ 26 w 1462"/>
                <a:gd name="T81" fmla="*/ 163 h 2362"/>
                <a:gd name="T82" fmla="*/ 45 w 1462"/>
                <a:gd name="T83" fmla="*/ 129 h 2362"/>
                <a:gd name="T84" fmla="*/ 69 w 1462"/>
                <a:gd name="T85" fmla="*/ 97 h 2362"/>
                <a:gd name="T86" fmla="*/ 97 w 1462"/>
                <a:gd name="T87" fmla="*/ 70 h 2362"/>
                <a:gd name="T88" fmla="*/ 128 w 1462"/>
                <a:gd name="T89" fmla="*/ 45 h 2362"/>
                <a:gd name="T90" fmla="*/ 163 w 1462"/>
                <a:gd name="T91" fmla="*/ 26 h 2362"/>
                <a:gd name="T92" fmla="*/ 200 w 1462"/>
                <a:gd name="T93" fmla="*/ 13 h 2362"/>
                <a:gd name="T94" fmla="*/ 240 w 1462"/>
                <a:gd name="T95" fmla="*/ 3 h 2362"/>
                <a:gd name="T96" fmla="*/ 281 w 1462"/>
                <a:gd name="T97" fmla="*/ 0 h 2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462" h="2362">
                  <a:moveTo>
                    <a:pt x="281" y="0"/>
                  </a:moveTo>
                  <a:lnTo>
                    <a:pt x="1181" y="0"/>
                  </a:lnTo>
                  <a:lnTo>
                    <a:pt x="1222" y="3"/>
                  </a:lnTo>
                  <a:lnTo>
                    <a:pt x="1262" y="13"/>
                  </a:lnTo>
                  <a:lnTo>
                    <a:pt x="1299" y="26"/>
                  </a:lnTo>
                  <a:lnTo>
                    <a:pt x="1334" y="45"/>
                  </a:lnTo>
                  <a:lnTo>
                    <a:pt x="1365" y="70"/>
                  </a:lnTo>
                  <a:lnTo>
                    <a:pt x="1393" y="97"/>
                  </a:lnTo>
                  <a:lnTo>
                    <a:pt x="1417" y="129"/>
                  </a:lnTo>
                  <a:lnTo>
                    <a:pt x="1436" y="163"/>
                  </a:lnTo>
                  <a:lnTo>
                    <a:pt x="1450" y="201"/>
                  </a:lnTo>
                  <a:lnTo>
                    <a:pt x="1459" y="240"/>
                  </a:lnTo>
                  <a:lnTo>
                    <a:pt x="1462" y="281"/>
                  </a:lnTo>
                  <a:lnTo>
                    <a:pt x="1462" y="2081"/>
                  </a:lnTo>
                  <a:lnTo>
                    <a:pt x="1459" y="2122"/>
                  </a:lnTo>
                  <a:lnTo>
                    <a:pt x="1450" y="2161"/>
                  </a:lnTo>
                  <a:lnTo>
                    <a:pt x="1436" y="2199"/>
                  </a:lnTo>
                  <a:lnTo>
                    <a:pt x="1417" y="2233"/>
                  </a:lnTo>
                  <a:lnTo>
                    <a:pt x="1393" y="2265"/>
                  </a:lnTo>
                  <a:lnTo>
                    <a:pt x="1365" y="2292"/>
                  </a:lnTo>
                  <a:lnTo>
                    <a:pt x="1334" y="2317"/>
                  </a:lnTo>
                  <a:lnTo>
                    <a:pt x="1299" y="2336"/>
                  </a:lnTo>
                  <a:lnTo>
                    <a:pt x="1262" y="2349"/>
                  </a:lnTo>
                  <a:lnTo>
                    <a:pt x="1222" y="2359"/>
                  </a:lnTo>
                  <a:lnTo>
                    <a:pt x="1181" y="2362"/>
                  </a:lnTo>
                  <a:lnTo>
                    <a:pt x="281" y="2362"/>
                  </a:lnTo>
                  <a:lnTo>
                    <a:pt x="240" y="2359"/>
                  </a:lnTo>
                  <a:lnTo>
                    <a:pt x="200" y="2349"/>
                  </a:lnTo>
                  <a:lnTo>
                    <a:pt x="163" y="2336"/>
                  </a:lnTo>
                  <a:lnTo>
                    <a:pt x="128" y="2317"/>
                  </a:lnTo>
                  <a:lnTo>
                    <a:pt x="97" y="2292"/>
                  </a:lnTo>
                  <a:lnTo>
                    <a:pt x="69" y="2265"/>
                  </a:lnTo>
                  <a:lnTo>
                    <a:pt x="45" y="2233"/>
                  </a:lnTo>
                  <a:lnTo>
                    <a:pt x="26" y="2199"/>
                  </a:lnTo>
                  <a:lnTo>
                    <a:pt x="12" y="2161"/>
                  </a:lnTo>
                  <a:lnTo>
                    <a:pt x="3" y="2122"/>
                  </a:lnTo>
                  <a:lnTo>
                    <a:pt x="0" y="2081"/>
                  </a:lnTo>
                  <a:lnTo>
                    <a:pt x="0" y="281"/>
                  </a:lnTo>
                  <a:lnTo>
                    <a:pt x="3" y="240"/>
                  </a:lnTo>
                  <a:lnTo>
                    <a:pt x="12" y="201"/>
                  </a:lnTo>
                  <a:lnTo>
                    <a:pt x="26" y="163"/>
                  </a:lnTo>
                  <a:lnTo>
                    <a:pt x="45" y="129"/>
                  </a:lnTo>
                  <a:lnTo>
                    <a:pt x="69" y="97"/>
                  </a:lnTo>
                  <a:lnTo>
                    <a:pt x="97" y="70"/>
                  </a:lnTo>
                  <a:lnTo>
                    <a:pt x="128" y="45"/>
                  </a:lnTo>
                  <a:lnTo>
                    <a:pt x="163" y="26"/>
                  </a:lnTo>
                  <a:lnTo>
                    <a:pt x="200" y="13"/>
                  </a:lnTo>
                  <a:lnTo>
                    <a:pt x="240" y="3"/>
                  </a:lnTo>
                  <a:lnTo>
                    <a:pt x="281" y="0"/>
                  </a:lnTo>
                  <a:close/>
                </a:path>
              </a:pathLst>
            </a:custGeom>
            <a:no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0" name="Freeform 9"/>
            <p:cNvSpPr>
              <a:spLocks noEditPoints="1"/>
            </p:cNvSpPr>
            <p:nvPr/>
          </p:nvSpPr>
          <p:spPr bwMode="auto">
            <a:xfrm>
              <a:off x="1417595" y="3774461"/>
              <a:ext cx="279403" cy="485778"/>
            </a:xfrm>
            <a:custGeom>
              <a:avLst/>
              <a:gdLst>
                <a:gd name="T0" fmla="*/ 596 w 1236"/>
                <a:gd name="T1" fmla="*/ 1858 h 2136"/>
                <a:gd name="T2" fmla="*/ 559 w 1236"/>
                <a:gd name="T3" fmla="*/ 1880 h 2136"/>
                <a:gd name="T4" fmla="*/ 537 w 1236"/>
                <a:gd name="T5" fmla="*/ 1917 h 2136"/>
                <a:gd name="T6" fmla="*/ 537 w 1236"/>
                <a:gd name="T7" fmla="*/ 1962 h 2136"/>
                <a:gd name="T8" fmla="*/ 559 w 1236"/>
                <a:gd name="T9" fmla="*/ 1999 h 2136"/>
                <a:gd name="T10" fmla="*/ 596 w 1236"/>
                <a:gd name="T11" fmla="*/ 2021 h 2136"/>
                <a:gd name="T12" fmla="*/ 640 w 1236"/>
                <a:gd name="T13" fmla="*/ 2021 h 2136"/>
                <a:gd name="T14" fmla="*/ 677 w 1236"/>
                <a:gd name="T15" fmla="*/ 1999 h 2136"/>
                <a:gd name="T16" fmla="*/ 699 w 1236"/>
                <a:gd name="T17" fmla="*/ 1962 h 2136"/>
                <a:gd name="T18" fmla="*/ 699 w 1236"/>
                <a:gd name="T19" fmla="*/ 1917 h 2136"/>
                <a:gd name="T20" fmla="*/ 677 w 1236"/>
                <a:gd name="T21" fmla="*/ 1880 h 2136"/>
                <a:gd name="T22" fmla="*/ 640 w 1236"/>
                <a:gd name="T23" fmla="*/ 1858 h 2136"/>
                <a:gd name="T24" fmla="*/ 112 w 1236"/>
                <a:gd name="T25" fmla="*/ 225 h 2136"/>
                <a:gd name="T26" fmla="*/ 1124 w 1236"/>
                <a:gd name="T27" fmla="*/ 1743 h 2136"/>
                <a:gd name="T28" fmla="*/ 112 w 1236"/>
                <a:gd name="T29" fmla="*/ 225 h 2136"/>
                <a:gd name="T30" fmla="*/ 1068 w 1236"/>
                <a:gd name="T31" fmla="*/ 0 h 2136"/>
                <a:gd name="T32" fmla="*/ 1127 w 1236"/>
                <a:gd name="T33" fmla="*/ 11 h 2136"/>
                <a:gd name="T34" fmla="*/ 1177 w 1236"/>
                <a:gd name="T35" fmla="*/ 39 h 2136"/>
                <a:gd name="T36" fmla="*/ 1214 w 1236"/>
                <a:gd name="T37" fmla="*/ 83 h 2136"/>
                <a:gd name="T38" fmla="*/ 1234 w 1236"/>
                <a:gd name="T39" fmla="*/ 138 h 2136"/>
                <a:gd name="T40" fmla="*/ 1236 w 1236"/>
                <a:gd name="T41" fmla="*/ 1968 h 2136"/>
                <a:gd name="T42" fmla="*/ 1225 w 1236"/>
                <a:gd name="T43" fmla="*/ 2026 h 2136"/>
                <a:gd name="T44" fmla="*/ 1197 w 1236"/>
                <a:gd name="T45" fmla="*/ 2076 h 2136"/>
                <a:gd name="T46" fmla="*/ 1153 w 1236"/>
                <a:gd name="T47" fmla="*/ 2113 h 2136"/>
                <a:gd name="T48" fmla="*/ 1099 w 1236"/>
                <a:gd name="T49" fmla="*/ 2134 h 2136"/>
                <a:gd name="T50" fmla="*/ 168 w 1236"/>
                <a:gd name="T51" fmla="*/ 2136 h 2136"/>
                <a:gd name="T52" fmla="*/ 109 w 1236"/>
                <a:gd name="T53" fmla="*/ 2125 h 2136"/>
                <a:gd name="T54" fmla="*/ 59 w 1236"/>
                <a:gd name="T55" fmla="*/ 2097 h 2136"/>
                <a:gd name="T56" fmla="*/ 22 w 1236"/>
                <a:gd name="T57" fmla="*/ 2053 h 2136"/>
                <a:gd name="T58" fmla="*/ 2 w 1236"/>
                <a:gd name="T59" fmla="*/ 1998 h 2136"/>
                <a:gd name="T60" fmla="*/ 0 w 1236"/>
                <a:gd name="T61" fmla="*/ 168 h 2136"/>
                <a:gd name="T62" fmla="*/ 11 w 1236"/>
                <a:gd name="T63" fmla="*/ 110 h 2136"/>
                <a:gd name="T64" fmla="*/ 39 w 1236"/>
                <a:gd name="T65" fmla="*/ 60 h 2136"/>
                <a:gd name="T66" fmla="*/ 83 w 1236"/>
                <a:gd name="T67" fmla="*/ 23 h 2136"/>
                <a:gd name="T68" fmla="*/ 137 w 1236"/>
                <a:gd name="T69" fmla="*/ 2 h 2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36" h="2136">
                  <a:moveTo>
                    <a:pt x="618" y="1855"/>
                  </a:moveTo>
                  <a:lnTo>
                    <a:pt x="596" y="1858"/>
                  </a:lnTo>
                  <a:lnTo>
                    <a:pt x="576" y="1867"/>
                  </a:lnTo>
                  <a:lnTo>
                    <a:pt x="559" y="1880"/>
                  </a:lnTo>
                  <a:lnTo>
                    <a:pt x="545" y="1897"/>
                  </a:lnTo>
                  <a:lnTo>
                    <a:pt x="537" y="1917"/>
                  </a:lnTo>
                  <a:lnTo>
                    <a:pt x="533" y="1940"/>
                  </a:lnTo>
                  <a:lnTo>
                    <a:pt x="537" y="1962"/>
                  </a:lnTo>
                  <a:lnTo>
                    <a:pt x="545" y="1982"/>
                  </a:lnTo>
                  <a:lnTo>
                    <a:pt x="559" y="1999"/>
                  </a:lnTo>
                  <a:lnTo>
                    <a:pt x="576" y="2012"/>
                  </a:lnTo>
                  <a:lnTo>
                    <a:pt x="596" y="2021"/>
                  </a:lnTo>
                  <a:lnTo>
                    <a:pt x="618" y="2024"/>
                  </a:lnTo>
                  <a:lnTo>
                    <a:pt x="640" y="2021"/>
                  </a:lnTo>
                  <a:lnTo>
                    <a:pt x="660" y="2012"/>
                  </a:lnTo>
                  <a:lnTo>
                    <a:pt x="677" y="1999"/>
                  </a:lnTo>
                  <a:lnTo>
                    <a:pt x="691" y="1982"/>
                  </a:lnTo>
                  <a:lnTo>
                    <a:pt x="699" y="1962"/>
                  </a:lnTo>
                  <a:lnTo>
                    <a:pt x="703" y="1940"/>
                  </a:lnTo>
                  <a:lnTo>
                    <a:pt x="699" y="1917"/>
                  </a:lnTo>
                  <a:lnTo>
                    <a:pt x="691" y="1897"/>
                  </a:lnTo>
                  <a:lnTo>
                    <a:pt x="677" y="1880"/>
                  </a:lnTo>
                  <a:lnTo>
                    <a:pt x="660" y="1867"/>
                  </a:lnTo>
                  <a:lnTo>
                    <a:pt x="640" y="1858"/>
                  </a:lnTo>
                  <a:lnTo>
                    <a:pt x="618" y="1855"/>
                  </a:lnTo>
                  <a:close/>
                  <a:moveTo>
                    <a:pt x="112" y="225"/>
                  </a:moveTo>
                  <a:lnTo>
                    <a:pt x="112" y="1743"/>
                  </a:lnTo>
                  <a:lnTo>
                    <a:pt x="1124" y="1743"/>
                  </a:lnTo>
                  <a:lnTo>
                    <a:pt x="1124" y="225"/>
                  </a:lnTo>
                  <a:lnTo>
                    <a:pt x="112" y="225"/>
                  </a:lnTo>
                  <a:close/>
                  <a:moveTo>
                    <a:pt x="168" y="0"/>
                  </a:moveTo>
                  <a:lnTo>
                    <a:pt x="1068" y="0"/>
                  </a:lnTo>
                  <a:lnTo>
                    <a:pt x="1099" y="2"/>
                  </a:lnTo>
                  <a:lnTo>
                    <a:pt x="1127" y="11"/>
                  </a:lnTo>
                  <a:lnTo>
                    <a:pt x="1153" y="23"/>
                  </a:lnTo>
                  <a:lnTo>
                    <a:pt x="1177" y="39"/>
                  </a:lnTo>
                  <a:lnTo>
                    <a:pt x="1197" y="60"/>
                  </a:lnTo>
                  <a:lnTo>
                    <a:pt x="1214" y="83"/>
                  </a:lnTo>
                  <a:lnTo>
                    <a:pt x="1225" y="110"/>
                  </a:lnTo>
                  <a:lnTo>
                    <a:pt x="1234" y="138"/>
                  </a:lnTo>
                  <a:lnTo>
                    <a:pt x="1236" y="168"/>
                  </a:lnTo>
                  <a:lnTo>
                    <a:pt x="1236" y="1968"/>
                  </a:lnTo>
                  <a:lnTo>
                    <a:pt x="1234" y="1998"/>
                  </a:lnTo>
                  <a:lnTo>
                    <a:pt x="1225" y="2026"/>
                  </a:lnTo>
                  <a:lnTo>
                    <a:pt x="1214" y="2053"/>
                  </a:lnTo>
                  <a:lnTo>
                    <a:pt x="1197" y="2076"/>
                  </a:lnTo>
                  <a:lnTo>
                    <a:pt x="1177" y="2097"/>
                  </a:lnTo>
                  <a:lnTo>
                    <a:pt x="1153" y="2113"/>
                  </a:lnTo>
                  <a:lnTo>
                    <a:pt x="1127" y="2125"/>
                  </a:lnTo>
                  <a:lnTo>
                    <a:pt x="1099" y="2134"/>
                  </a:lnTo>
                  <a:lnTo>
                    <a:pt x="1068" y="2136"/>
                  </a:lnTo>
                  <a:lnTo>
                    <a:pt x="168" y="2136"/>
                  </a:lnTo>
                  <a:lnTo>
                    <a:pt x="137" y="2134"/>
                  </a:lnTo>
                  <a:lnTo>
                    <a:pt x="109" y="2125"/>
                  </a:lnTo>
                  <a:lnTo>
                    <a:pt x="83" y="2113"/>
                  </a:lnTo>
                  <a:lnTo>
                    <a:pt x="59" y="2097"/>
                  </a:lnTo>
                  <a:lnTo>
                    <a:pt x="39" y="2076"/>
                  </a:lnTo>
                  <a:lnTo>
                    <a:pt x="22" y="2053"/>
                  </a:lnTo>
                  <a:lnTo>
                    <a:pt x="11" y="2026"/>
                  </a:lnTo>
                  <a:lnTo>
                    <a:pt x="2" y="1998"/>
                  </a:lnTo>
                  <a:lnTo>
                    <a:pt x="0" y="1968"/>
                  </a:lnTo>
                  <a:lnTo>
                    <a:pt x="0" y="168"/>
                  </a:lnTo>
                  <a:lnTo>
                    <a:pt x="2" y="138"/>
                  </a:lnTo>
                  <a:lnTo>
                    <a:pt x="11" y="110"/>
                  </a:lnTo>
                  <a:lnTo>
                    <a:pt x="22" y="83"/>
                  </a:lnTo>
                  <a:lnTo>
                    <a:pt x="39" y="60"/>
                  </a:lnTo>
                  <a:lnTo>
                    <a:pt x="59" y="39"/>
                  </a:lnTo>
                  <a:lnTo>
                    <a:pt x="83" y="23"/>
                  </a:lnTo>
                  <a:lnTo>
                    <a:pt x="109" y="11"/>
                  </a:lnTo>
                  <a:lnTo>
                    <a:pt x="137" y="2"/>
                  </a:lnTo>
                  <a:lnTo>
                    <a:pt x="168"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1" name="Rectangle 10"/>
            <p:cNvSpPr>
              <a:spLocks noChangeArrowheads="1"/>
            </p:cNvSpPr>
            <p:nvPr/>
          </p:nvSpPr>
          <p:spPr bwMode="auto">
            <a:xfrm>
              <a:off x="1468396" y="3852249"/>
              <a:ext cx="58738" cy="58738"/>
            </a:xfrm>
            <a:prstGeom prst="rect">
              <a:avLst/>
            </a:prstGeom>
            <a:solidFill>
              <a:srgbClr val="AAD04B"/>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2" name="Rectangle 11"/>
            <p:cNvSpPr>
              <a:spLocks noChangeArrowheads="1"/>
            </p:cNvSpPr>
            <p:nvPr/>
          </p:nvSpPr>
          <p:spPr bwMode="auto">
            <a:xfrm>
              <a:off x="1527134" y="3852249"/>
              <a:ext cx="60326" cy="5873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3" name="Rectangle 12"/>
            <p:cNvSpPr>
              <a:spLocks noChangeArrowheads="1"/>
            </p:cNvSpPr>
            <p:nvPr/>
          </p:nvSpPr>
          <p:spPr bwMode="auto">
            <a:xfrm>
              <a:off x="1587460" y="3852249"/>
              <a:ext cx="58738" cy="58738"/>
            </a:xfrm>
            <a:prstGeom prst="rect">
              <a:avLst/>
            </a:prstGeom>
            <a:solidFill>
              <a:srgbClr val="AAD04B"/>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4" name="Rectangle 13"/>
            <p:cNvSpPr>
              <a:spLocks noChangeArrowheads="1"/>
            </p:cNvSpPr>
            <p:nvPr/>
          </p:nvSpPr>
          <p:spPr bwMode="auto">
            <a:xfrm>
              <a:off x="1468396" y="3910987"/>
              <a:ext cx="58738" cy="58738"/>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5" name="Rectangle 14"/>
            <p:cNvSpPr>
              <a:spLocks noChangeArrowheads="1"/>
            </p:cNvSpPr>
            <p:nvPr/>
          </p:nvSpPr>
          <p:spPr bwMode="auto">
            <a:xfrm>
              <a:off x="1527134" y="3910987"/>
              <a:ext cx="60326" cy="5873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6" name="Rectangle 15"/>
            <p:cNvSpPr>
              <a:spLocks noChangeArrowheads="1"/>
            </p:cNvSpPr>
            <p:nvPr/>
          </p:nvSpPr>
          <p:spPr bwMode="auto">
            <a:xfrm>
              <a:off x="1587460" y="3910987"/>
              <a:ext cx="58738" cy="58738"/>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7" name="Rectangle 16"/>
            <p:cNvSpPr>
              <a:spLocks noChangeArrowheads="1"/>
            </p:cNvSpPr>
            <p:nvPr/>
          </p:nvSpPr>
          <p:spPr bwMode="auto">
            <a:xfrm>
              <a:off x="1468396" y="3969725"/>
              <a:ext cx="58738" cy="57150"/>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8" name="Rectangle 17"/>
            <p:cNvSpPr>
              <a:spLocks noChangeArrowheads="1"/>
            </p:cNvSpPr>
            <p:nvPr/>
          </p:nvSpPr>
          <p:spPr bwMode="auto">
            <a:xfrm>
              <a:off x="1527134" y="3969725"/>
              <a:ext cx="60326" cy="57150"/>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9" name="Rectangle 18"/>
            <p:cNvSpPr>
              <a:spLocks noChangeArrowheads="1"/>
            </p:cNvSpPr>
            <p:nvPr/>
          </p:nvSpPr>
          <p:spPr bwMode="auto">
            <a:xfrm>
              <a:off x="1587460" y="3969725"/>
              <a:ext cx="58738" cy="57150"/>
            </a:xfrm>
            <a:prstGeom prst="rect">
              <a:avLst/>
            </a:prstGeom>
            <a:solidFill>
              <a:srgbClr val="AAD04B"/>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0" name="Rectangle 19"/>
            <p:cNvSpPr>
              <a:spLocks noChangeArrowheads="1"/>
            </p:cNvSpPr>
            <p:nvPr/>
          </p:nvSpPr>
          <p:spPr bwMode="auto">
            <a:xfrm>
              <a:off x="1468396" y="4026875"/>
              <a:ext cx="58738" cy="5873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1" name="Rectangle 20"/>
            <p:cNvSpPr>
              <a:spLocks noChangeArrowheads="1"/>
            </p:cNvSpPr>
            <p:nvPr/>
          </p:nvSpPr>
          <p:spPr bwMode="auto">
            <a:xfrm>
              <a:off x="1527134" y="4026875"/>
              <a:ext cx="60326" cy="58738"/>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2" name="Rectangle 21"/>
            <p:cNvSpPr>
              <a:spLocks noChangeArrowheads="1"/>
            </p:cNvSpPr>
            <p:nvPr/>
          </p:nvSpPr>
          <p:spPr bwMode="auto">
            <a:xfrm>
              <a:off x="1587460" y="4026875"/>
              <a:ext cx="58738" cy="58738"/>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3" name="Rectangle 22"/>
            <p:cNvSpPr>
              <a:spLocks noChangeArrowheads="1"/>
            </p:cNvSpPr>
            <p:nvPr/>
          </p:nvSpPr>
          <p:spPr bwMode="auto">
            <a:xfrm>
              <a:off x="1468396" y="4085613"/>
              <a:ext cx="58738" cy="58738"/>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4" name="Rectangle 23"/>
            <p:cNvSpPr>
              <a:spLocks noChangeArrowheads="1"/>
            </p:cNvSpPr>
            <p:nvPr/>
          </p:nvSpPr>
          <p:spPr bwMode="auto">
            <a:xfrm>
              <a:off x="1527134" y="4085613"/>
              <a:ext cx="60326" cy="58738"/>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5" name="Rectangle 24"/>
            <p:cNvSpPr>
              <a:spLocks noChangeArrowheads="1"/>
            </p:cNvSpPr>
            <p:nvPr/>
          </p:nvSpPr>
          <p:spPr bwMode="auto">
            <a:xfrm>
              <a:off x="1587460" y="4085613"/>
              <a:ext cx="58738" cy="58738"/>
            </a:xfrm>
            <a:prstGeom prst="rect">
              <a:avLst/>
            </a:prstGeom>
            <a:solidFill>
              <a:srgbClr val="94E6F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grpSp>
      <p:grpSp>
        <p:nvGrpSpPr>
          <p:cNvPr id="26" name="Group 25"/>
          <p:cNvGrpSpPr>
            <a:grpSpLocks noChangeAspect="1"/>
          </p:cNvGrpSpPr>
          <p:nvPr/>
        </p:nvGrpSpPr>
        <p:grpSpPr>
          <a:xfrm>
            <a:off x="878687" y="2635631"/>
            <a:ext cx="580061" cy="686042"/>
            <a:chOff x="5506980" y="3749041"/>
            <a:chExt cx="422275" cy="536575"/>
          </a:xfrm>
        </p:grpSpPr>
        <p:sp>
          <p:nvSpPr>
            <p:cNvPr id="27" name="Freeform 26"/>
            <p:cNvSpPr>
              <a:spLocks/>
            </p:cNvSpPr>
            <p:nvPr/>
          </p:nvSpPr>
          <p:spPr bwMode="white">
            <a:xfrm>
              <a:off x="5506980" y="3749041"/>
              <a:ext cx="422275" cy="536575"/>
            </a:xfrm>
            <a:custGeom>
              <a:avLst/>
              <a:gdLst>
                <a:gd name="T0" fmla="*/ 225 w 1856"/>
                <a:gd name="T1" fmla="*/ 0 h 2362"/>
                <a:gd name="T2" fmla="*/ 1631 w 1856"/>
                <a:gd name="T3" fmla="*/ 0 h 2362"/>
                <a:gd name="T4" fmla="*/ 1667 w 1856"/>
                <a:gd name="T5" fmla="*/ 3 h 2362"/>
                <a:gd name="T6" fmla="*/ 1702 w 1856"/>
                <a:gd name="T7" fmla="*/ 12 h 2362"/>
                <a:gd name="T8" fmla="*/ 1735 w 1856"/>
                <a:gd name="T9" fmla="*/ 25 h 2362"/>
                <a:gd name="T10" fmla="*/ 1764 w 1856"/>
                <a:gd name="T11" fmla="*/ 43 h 2362"/>
                <a:gd name="T12" fmla="*/ 1789 w 1856"/>
                <a:gd name="T13" fmla="*/ 67 h 2362"/>
                <a:gd name="T14" fmla="*/ 1813 w 1856"/>
                <a:gd name="T15" fmla="*/ 93 h 2362"/>
                <a:gd name="T16" fmla="*/ 1831 w 1856"/>
                <a:gd name="T17" fmla="*/ 121 h 2362"/>
                <a:gd name="T18" fmla="*/ 1844 w 1856"/>
                <a:gd name="T19" fmla="*/ 154 h 2362"/>
                <a:gd name="T20" fmla="*/ 1853 w 1856"/>
                <a:gd name="T21" fmla="*/ 189 h 2362"/>
                <a:gd name="T22" fmla="*/ 1856 w 1856"/>
                <a:gd name="T23" fmla="*/ 225 h 2362"/>
                <a:gd name="T24" fmla="*/ 1856 w 1856"/>
                <a:gd name="T25" fmla="*/ 2137 h 2362"/>
                <a:gd name="T26" fmla="*/ 1853 w 1856"/>
                <a:gd name="T27" fmla="*/ 2173 h 2362"/>
                <a:gd name="T28" fmla="*/ 1844 w 1856"/>
                <a:gd name="T29" fmla="*/ 2208 h 2362"/>
                <a:gd name="T30" fmla="*/ 1831 w 1856"/>
                <a:gd name="T31" fmla="*/ 2241 h 2362"/>
                <a:gd name="T32" fmla="*/ 1813 w 1856"/>
                <a:gd name="T33" fmla="*/ 2269 h 2362"/>
                <a:gd name="T34" fmla="*/ 1789 w 1856"/>
                <a:gd name="T35" fmla="*/ 2295 h 2362"/>
                <a:gd name="T36" fmla="*/ 1764 w 1856"/>
                <a:gd name="T37" fmla="*/ 2319 h 2362"/>
                <a:gd name="T38" fmla="*/ 1735 w 1856"/>
                <a:gd name="T39" fmla="*/ 2337 h 2362"/>
                <a:gd name="T40" fmla="*/ 1702 w 1856"/>
                <a:gd name="T41" fmla="*/ 2350 h 2362"/>
                <a:gd name="T42" fmla="*/ 1667 w 1856"/>
                <a:gd name="T43" fmla="*/ 2359 h 2362"/>
                <a:gd name="T44" fmla="*/ 1631 w 1856"/>
                <a:gd name="T45" fmla="*/ 2362 h 2362"/>
                <a:gd name="T46" fmla="*/ 225 w 1856"/>
                <a:gd name="T47" fmla="*/ 2362 h 2362"/>
                <a:gd name="T48" fmla="*/ 189 w 1856"/>
                <a:gd name="T49" fmla="*/ 2359 h 2362"/>
                <a:gd name="T50" fmla="*/ 154 w 1856"/>
                <a:gd name="T51" fmla="*/ 2350 h 2362"/>
                <a:gd name="T52" fmla="*/ 123 w 1856"/>
                <a:gd name="T53" fmla="*/ 2337 h 2362"/>
                <a:gd name="T54" fmla="*/ 93 w 1856"/>
                <a:gd name="T55" fmla="*/ 2319 h 2362"/>
                <a:gd name="T56" fmla="*/ 67 w 1856"/>
                <a:gd name="T57" fmla="*/ 2295 h 2362"/>
                <a:gd name="T58" fmla="*/ 44 w 1856"/>
                <a:gd name="T59" fmla="*/ 2269 h 2362"/>
                <a:gd name="T60" fmla="*/ 25 w 1856"/>
                <a:gd name="T61" fmla="*/ 2241 h 2362"/>
                <a:gd name="T62" fmla="*/ 12 w 1856"/>
                <a:gd name="T63" fmla="*/ 2208 h 2362"/>
                <a:gd name="T64" fmla="*/ 3 w 1856"/>
                <a:gd name="T65" fmla="*/ 2173 h 2362"/>
                <a:gd name="T66" fmla="*/ 0 w 1856"/>
                <a:gd name="T67" fmla="*/ 2137 h 2362"/>
                <a:gd name="T68" fmla="*/ 0 w 1856"/>
                <a:gd name="T69" fmla="*/ 225 h 2362"/>
                <a:gd name="T70" fmla="*/ 3 w 1856"/>
                <a:gd name="T71" fmla="*/ 189 h 2362"/>
                <a:gd name="T72" fmla="*/ 12 w 1856"/>
                <a:gd name="T73" fmla="*/ 154 h 2362"/>
                <a:gd name="T74" fmla="*/ 25 w 1856"/>
                <a:gd name="T75" fmla="*/ 121 h 2362"/>
                <a:gd name="T76" fmla="*/ 44 w 1856"/>
                <a:gd name="T77" fmla="*/ 93 h 2362"/>
                <a:gd name="T78" fmla="*/ 67 w 1856"/>
                <a:gd name="T79" fmla="*/ 67 h 2362"/>
                <a:gd name="T80" fmla="*/ 93 w 1856"/>
                <a:gd name="T81" fmla="*/ 43 h 2362"/>
                <a:gd name="T82" fmla="*/ 123 w 1856"/>
                <a:gd name="T83" fmla="*/ 25 h 2362"/>
                <a:gd name="T84" fmla="*/ 154 w 1856"/>
                <a:gd name="T85" fmla="*/ 12 h 2362"/>
                <a:gd name="T86" fmla="*/ 189 w 1856"/>
                <a:gd name="T87" fmla="*/ 3 h 2362"/>
                <a:gd name="T88" fmla="*/ 225 w 1856"/>
                <a:gd name="T89" fmla="*/ 0 h 2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856" h="2362">
                  <a:moveTo>
                    <a:pt x="225" y="0"/>
                  </a:moveTo>
                  <a:lnTo>
                    <a:pt x="1631" y="0"/>
                  </a:lnTo>
                  <a:lnTo>
                    <a:pt x="1667" y="3"/>
                  </a:lnTo>
                  <a:lnTo>
                    <a:pt x="1702" y="12"/>
                  </a:lnTo>
                  <a:lnTo>
                    <a:pt x="1735" y="25"/>
                  </a:lnTo>
                  <a:lnTo>
                    <a:pt x="1764" y="43"/>
                  </a:lnTo>
                  <a:lnTo>
                    <a:pt x="1789" y="67"/>
                  </a:lnTo>
                  <a:lnTo>
                    <a:pt x="1813" y="93"/>
                  </a:lnTo>
                  <a:lnTo>
                    <a:pt x="1831" y="121"/>
                  </a:lnTo>
                  <a:lnTo>
                    <a:pt x="1844" y="154"/>
                  </a:lnTo>
                  <a:lnTo>
                    <a:pt x="1853" y="189"/>
                  </a:lnTo>
                  <a:lnTo>
                    <a:pt x="1856" y="225"/>
                  </a:lnTo>
                  <a:lnTo>
                    <a:pt x="1856" y="2137"/>
                  </a:lnTo>
                  <a:lnTo>
                    <a:pt x="1853" y="2173"/>
                  </a:lnTo>
                  <a:lnTo>
                    <a:pt x="1844" y="2208"/>
                  </a:lnTo>
                  <a:lnTo>
                    <a:pt x="1831" y="2241"/>
                  </a:lnTo>
                  <a:lnTo>
                    <a:pt x="1813" y="2269"/>
                  </a:lnTo>
                  <a:lnTo>
                    <a:pt x="1789" y="2295"/>
                  </a:lnTo>
                  <a:lnTo>
                    <a:pt x="1764" y="2319"/>
                  </a:lnTo>
                  <a:lnTo>
                    <a:pt x="1735" y="2337"/>
                  </a:lnTo>
                  <a:lnTo>
                    <a:pt x="1702" y="2350"/>
                  </a:lnTo>
                  <a:lnTo>
                    <a:pt x="1667" y="2359"/>
                  </a:lnTo>
                  <a:lnTo>
                    <a:pt x="1631" y="2362"/>
                  </a:lnTo>
                  <a:lnTo>
                    <a:pt x="225" y="2362"/>
                  </a:lnTo>
                  <a:lnTo>
                    <a:pt x="189" y="2359"/>
                  </a:lnTo>
                  <a:lnTo>
                    <a:pt x="154" y="2350"/>
                  </a:lnTo>
                  <a:lnTo>
                    <a:pt x="123" y="2337"/>
                  </a:lnTo>
                  <a:lnTo>
                    <a:pt x="93" y="2319"/>
                  </a:lnTo>
                  <a:lnTo>
                    <a:pt x="67" y="2295"/>
                  </a:lnTo>
                  <a:lnTo>
                    <a:pt x="44" y="2269"/>
                  </a:lnTo>
                  <a:lnTo>
                    <a:pt x="25" y="2241"/>
                  </a:lnTo>
                  <a:lnTo>
                    <a:pt x="12" y="2208"/>
                  </a:lnTo>
                  <a:lnTo>
                    <a:pt x="3" y="2173"/>
                  </a:lnTo>
                  <a:lnTo>
                    <a:pt x="0" y="2137"/>
                  </a:lnTo>
                  <a:lnTo>
                    <a:pt x="0" y="225"/>
                  </a:lnTo>
                  <a:lnTo>
                    <a:pt x="3" y="189"/>
                  </a:lnTo>
                  <a:lnTo>
                    <a:pt x="12" y="154"/>
                  </a:lnTo>
                  <a:lnTo>
                    <a:pt x="25" y="121"/>
                  </a:lnTo>
                  <a:lnTo>
                    <a:pt x="44" y="93"/>
                  </a:lnTo>
                  <a:lnTo>
                    <a:pt x="67" y="67"/>
                  </a:lnTo>
                  <a:lnTo>
                    <a:pt x="93" y="43"/>
                  </a:lnTo>
                  <a:lnTo>
                    <a:pt x="123" y="25"/>
                  </a:lnTo>
                  <a:lnTo>
                    <a:pt x="154" y="12"/>
                  </a:lnTo>
                  <a:lnTo>
                    <a:pt x="189" y="3"/>
                  </a:lnTo>
                  <a:lnTo>
                    <a:pt x="225" y="0"/>
                  </a:lnTo>
                  <a:close/>
                </a:path>
              </a:pathLst>
            </a:custGeom>
            <a:no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1" name="Freeform 30"/>
            <p:cNvSpPr>
              <a:spLocks noEditPoints="1"/>
            </p:cNvSpPr>
            <p:nvPr/>
          </p:nvSpPr>
          <p:spPr bwMode="auto">
            <a:xfrm>
              <a:off x="5533968" y="3774441"/>
              <a:ext cx="368300" cy="485775"/>
            </a:xfrm>
            <a:custGeom>
              <a:avLst/>
              <a:gdLst>
                <a:gd name="T0" fmla="*/ 787 w 1630"/>
                <a:gd name="T1" fmla="*/ 1884 h 2136"/>
                <a:gd name="T2" fmla="*/ 765 w 1630"/>
                <a:gd name="T3" fmla="*/ 1887 h 2136"/>
                <a:gd name="T4" fmla="*/ 745 w 1630"/>
                <a:gd name="T5" fmla="*/ 1895 h 2136"/>
                <a:gd name="T6" fmla="*/ 728 w 1630"/>
                <a:gd name="T7" fmla="*/ 1908 h 2136"/>
                <a:gd name="T8" fmla="*/ 714 w 1630"/>
                <a:gd name="T9" fmla="*/ 1925 h 2136"/>
                <a:gd name="T10" fmla="*/ 706 w 1630"/>
                <a:gd name="T11" fmla="*/ 1945 h 2136"/>
                <a:gd name="T12" fmla="*/ 702 w 1630"/>
                <a:gd name="T13" fmla="*/ 1968 h 2136"/>
                <a:gd name="T14" fmla="*/ 706 w 1630"/>
                <a:gd name="T15" fmla="*/ 1990 h 2136"/>
                <a:gd name="T16" fmla="*/ 714 w 1630"/>
                <a:gd name="T17" fmla="*/ 2010 h 2136"/>
                <a:gd name="T18" fmla="*/ 728 w 1630"/>
                <a:gd name="T19" fmla="*/ 2027 h 2136"/>
                <a:gd name="T20" fmla="*/ 745 w 1630"/>
                <a:gd name="T21" fmla="*/ 2041 h 2136"/>
                <a:gd name="T22" fmla="*/ 765 w 1630"/>
                <a:gd name="T23" fmla="*/ 2049 h 2136"/>
                <a:gd name="T24" fmla="*/ 787 w 1630"/>
                <a:gd name="T25" fmla="*/ 2051 h 2136"/>
                <a:gd name="T26" fmla="*/ 809 w 1630"/>
                <a:gd name="T27" fmla="*/ 2049 h 2136"/>
                <a:gd name="T28" fmla="*/ 829 w 1630"/>
                <a:gd name="T29" fmla="*/ 2041 h 2136"/>
                <a:gd name="T30" fmla="*/ 846 w 1630"/>
                <a:gd name="T31" fmla="*/ 2027 h 2136"/>
                <a:gd name="T32" fmla="*/ 860 w 1630"/>
                <a:gd name="T33" fmla="*/ 2010 h 2136"/>
                <a:gd name="T34" fmla="*/ 868 w 1630"/>
                <a:gd name="T35" fmla="*/ 1990 h 2136"/>
                <a:gd name="T36" fmla="*/ 872 w 1630"/>
                <a:gd name="T37" fmla="*/ 1968 h 2136"/>
                <a:gd name="T38" fmla="*/ 868 w 1630"/>
                <a:gd name="T39" fmla="*/ 1945 h 2136"/>
                <a:gd name="T40" fmla="*/ 860 w 1630"/>
                <a:gd name="T41" fmla="*/ 1925 h 2136"/>
                <a:gd name="T42" fmla="*/ 846 w 1630"/>
                <a:gd name="T43" fmla="*/ 1908 h 2136"/>
                <a:gd name="T44" fmla="*/ 829 w 1630"/>
                <a:gd name="T45" fmla="*/ 1895 h 2136"/>
                <a:gd name="T46" fmla="*/ 809 w 1630"/>
                <a:gd name="T47" fmla="*/ 1887 h 2136"/>
                <a:gd name="T48" fmla="*/ 787 w 1630"/>
                <a:gd name="T49" fmla="*/ 1884 h 2136"/>
                <a:gd name="T50" fmla="*/ 112 w 1630"/>
                <a:gd name="T51" fmla="*/ 168 h 2136"/>
                <a:gd name="T52" fmla="*/ 112 w 1630"/>
                <a:gd name="T53" fmla="*/ 1799 h 2136"/>
                <a:gd name="T54" fmla="*/ 1518 w 1630"/>
                <a:gd name="T55" fmla="*/ 1799 h 2136"/>
                <a:gd name="T56" fmla="*/ 1518 w 1630"/>
                <a:gd name="T57" fmla="*/ 168 h 2136"/>
                <a:gd name="T58" fmla="*/ 112 w 1630"/>
                <a:gd name="T59" fmla="*/ 168 h 2136"/>
                <a:gd name="T60" fmla="*/ 112 w 1630"/>
                <a:gd name="T61" fmla="*/ 0 h 2136"/>
                <a:gd name="T62" fmla="*/ 1518 w 1630"/>
                <a:gd name="T63" fmla="*/ 0 h 2136"/>
                <a:gd name="T64" fmla="*/ 1543 w 1630"/>
                <a:gd name="T65" fmla="*/ 3 h 2136"/>
                <a:gd name="T66" fmla="*/ 1568 w 1630"/>
                <a:gd name="T67" fmla="*/ 12 h 2136"/>
                <a:gd name="T68" fmla="*/ 1589 w 1630"/>
                <a:gd name="T69" fmla="*/ 24 h 2136"/>
                <a:gd name="T70" fmla="*/ 1606 w 1630"/>
                <a:gd name="T71" fmla="*/ 42 h 2136"/>
                <a:gd name="T72" fmla="*/ 1619 w 1630"/>
                <a:gd name="T73" fmla="*/ 62 h 2136"/>
                <a:gd name="T74" fmla="*/ 1628 w 1630"/>
                <a:gd name="T75" fmla="*/ 87 h 2136"/>
                <a:gd name="T76" fmla="*/ 1630 w 1630"/>
                <a:gd name="T77" fmla="*/ 112 h 2136"/>
                <a:gd name="T78" fmla="*/ 1630 w 1630"/>
                <a:gd name="T79" fmla="*/ 2024 h 2136"/>
                <a:gd name="T80" fmla="*/ 1628 w 1630"/>
                <a:gd name="T81" fmla="*/ 2049 h 2136"/>
                <a:gd name="T82" fmla="*/ 1619 w 1630"/>
                <a:gd name="T83" fmla="*/ 2074 h 2136"/>
                <a:gd name="T84" fmla="*/ 1606 w 1630"/>
                <a:gd name="T85" fmla="*/ 2094 h 2136"/>
                <a:gd name="T86" fmla="*/ 1589 w 1630"/>
                <a:gd name="T87" fmla="*/ 2112 h 2136"/>
                <a:gd name="T88" fmla="*/ 1568 w 1630"/>
                <a:gd name="T89" fmla="*/ 2124 h 2136"/>
                <a:gd name="T90" fmla="*/ 1543 w 1630"/>
                <a:gd name="T91" fmla="*/ 2133 h 2136"/>
                <a:gd name="T92" fmla="*/ 1518 w 1630"/>
                <a:gd name="T93" fmla="*/ 2136 h 2136"/>
                <a:gd name="T94" fmla="*/ 112 w 1630"/>
                <a:gd name="T95" fmla="*/ 2136 h 2136"/>
                <a:gd name="T96" fmla="*/ 87 w 1630"/>
                <a:gd name="T97" fmla="*/ 2133 h 2136"/>
                <a:gd name="T98" fmla="*/ 62 w 1630"/>
                <a:gd name="T99" fmla="*/ 2124 h 2136"/>
                <a:gd name="T100" fmla="*/ 42 w 1630"/>
                <a:gd name="T101" fmla="*/ 2112 h 2136"/>
                <a:gd name="T102" fmla="*/ 24 w 1630"/>
                <a:gd name="T103" fmla="*/ 2094 h 2136"/>
                <a:gd name="T104" fmla="*/ 12 w 1630"/>
                <a:gd name="T105" fmla="*/ 2074 h 2136"/>
                <a:gd name="T106" fmla="*/ 3 w 1630"/>
                <a:gd name="T107" fmla="*/ 2049 h 2136"/>
                <a:gd name="T108" fmla="*/ 0 w 1630"/>
                <a:gd name="T109" fmla="*/ 2024 h 2136"/>
                <a:gd name="T110" fmla="*/ 0 w 1630"/>
                <a:gd name="T111" fmla="*/ 112 h 2136"/>
                <a:gd name="T112" fmla="*/ 3 w 1630"/>
                <a:gd name="T113" fmla="*/ 87 h 2136"/>
                <a:gd name="T114" fmla="*/ 12 w 1630"/>
                <a:gd name="T115" fmla="*/ 62 h 2136"/>
                <a:gd name="T116" fmla="*/ 24 w 1630"/>
                <a:gd name="T117" fmla="*/ 42 h 2136"/>
                <a:gd name="T118" fmla="*/ 42 w 1630"/>
                <a:gd name="T119" fmla="*/ 24 h 2136"/>
                <a:gd name="T120" fmla="*/ 62 w 1630"/>
                <a:gd name="T121" fmla="*/ 12 h 2136"/>
                <a:gd name="T122" fmla="*/ 87 w 1630"/>
                <a:gd name="T123" fmla="*/ 3 h 2136"/>
                <a:gd name="T124" fmla="*/ 112 w 1630"/>
                <a:gd name="T125" fmla="*/ 0 h 2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30" h="2136">
                  <a:moveTo>
                    <a:pt x="787" y="1884"/>
                  </a:moveTo>
                  <a:lnTo>
                    <a:pt x="765" y="1887"/>
                  </a:lnTo>
                  <a:lnTo>
                    <a:pt x="745" y="1895"/>
                  </a:lnTo>
                  <a:lnTo>
                    <a:pt x="728" y="1908"/>
                  </a:lnTo>
                  <a:lnTo>
                    <a:pt x="714" y="1925"/>
                  </a:lnTo>
                  <a:lnTo>
                    <a:pt x="706" y="1945"/>
                  </a:lnTo>
                  <a:lnTo>
                    <a:pt x="702" y="1968"/>
                  </a:lnTo>
                  <a:lnTo>
                    <a:pt x="706" y="1990"/>
                  </a:lnTo>
                  <a:lnTo>
                    <a:pt x="714" y="2010"/>
                  </a:lnTo>
                  <a:lnTo>
                    <a:pt x="728" y="2027"/>
                  </a:lnTo>
                  <a:lnTo>
                    <a:pt x="745" y="2041"/>
                  </a:lnTo>
                  <a:lnTo>
                    <a:pt x="765" y="2049"/>
                  </a:lnTo>
                  <a:lnTo>
                    <a:pt x="787" y="2051"/>
                  </a:lnTo>
                  <a:lnTo>
                    <a:pt x="809" y="2049"/>
                  </a:lnTo>
                  <a:lnTo>
                    <a:pt x="829" y="2041"/>
                  </a:lnTo>
                  <a:lnTo>
                    <a:pt x="846" y="2027"/>
                  </a:lnTo>
                  <a:lnTo>
                    <a:pt x="860" y="2010"/>
                  </a:lnTo>
                  <a:lnTo>
                    <a:pt x="868" y="1990"/>
                  </a:lnTo>
                  <a:lnTo>
                    <a:pt x="872" y="1968"/>
                  </a:lnTo>
                  <a:lnTo>
                    <a:pt x="868" y="1945"/>
                  </a:lnTo>
                  <a:lnTo>
                    <a:pt x="860" y="1925"/>
                  </a:lnTo>
                  <a:lnTo>
                    <a:pt x="846" y="1908"/>
                  </a:lnTo>
                  <a:lnTo>
                    <a:pt x="829" y="1895"/>
                  </a:lnTo>
                  <a:lnTo>
                    <a:pt x="809" y="1887"/>
                  </a:lnTo>
                  <a:lnTo>
                    <a:pt x="787" y="1884"/>
                  </a:lnTo>
                  <a:close/>
                  <a:moveTo>
                    <a:pt x="112" y="168"/>
                  </a:moveTo>
                  <a:lnTo>
                    <a:pt x="112" y="1799"/>
                  </a:lnTo>
                  <a:lnTo>
                    <a:pt x="1518" y="1799"/>
                  </a:lnTo>
                  <a:lnTo>
                    <a:pt x="1518" y="168"/>
                  </a:lnTo>
                  <a:lnTo>
                    <a:pt x="112" y="168"/>
                  </a:lnTo>
                  <a:close/>
                  <a:moveTo>
                    <a:pt x="112" y="0"/>
                  </a:moveTo>
                  <a:lnTo>
                    <a:pt x="1518" y="0"/>
                  </a:lnTo>
                  <a:lnTo>
                    <a:pt x="1543" y="3"/>
                  </a:lnTo>
                  <a:lnTo>
                    <a:pt x="1568" y="12"/>
                  </a:lnTo>
                  <a:lnTo>
                    <a:pt x="1589" y="24"/>
                  </a:lnTo>
                  <a:lnTo>
                    <a:pt x="1606" y="42"/>
                  </a:lnTo>
                  <a:lnTo>
                    <a:pt x="1619" y="62"/>
                  </a:lnTo>
                  <a:lnTo>
                    <a:pt x="1628" y="87"/>
                  </a:lnTo>
                  <a:lnTo>
                    <a:pt x="1630" y="112"/>
                  </a:lnTo>
                  <a:lnTo>
                    <a:pt x="1630" y="2024"/>
                  </a:lnTo>
                  <a:lnTo>
                    <a:pt x="1628" y="2049"/>
                  </a:lnTo>
                  <a:lnTo>
                    <a:pt x="1619" y="2074"/>
                  </a:lnTo>
                  <a:lnTo>
                    <a:pt x="1606" y="2094"/>
                  </a:lnTo>
                  <a:lnTo>
                    <a:pt x="1589" y="2112"/>
                  </a:lnTo>
                  <a:lnTo>
                    <a:pt x="1568" y="2124"/>
                  </a:lnTo>
                  <a:lnTo>
                    <a:pt x="1543" y="2133"/>
                  </a:lnTo>
                  <a:lnTo>
                    <a:pt x="1518" y="2136"/>
                  </a:lnTo>
                  <a:lnTo>
                    <a:pt x="112" y="2136"/>
                  </a:lnTo>
                  <a:lnTo>
                    <a:pt x="87" y="2133"/>
                  </a:lnTo>
                  <a:lnTo>
                    <a:pt x="62" y="2124"/>
                  </a:lnTo>
                  <a:lnTo>
                    <a:pt x="42" y="2112"/>
                  </a:lnTo>
                  <a:lnTo>
                    <a:pt x="24" y="2094"/>
                  </a:lnTo>
                  <a:lnTo>
                    <a:pt x="12" y="2074"/>
                  </a:lnTo>
                  <a:lnTo>
                    <a:pt x="3" y="2049"/>
                  </a:lnTo>
                  <a:lnTo>
                    <a:pt x="0" y="2024"/>
                  </a:lnTo>
                  <a:lnTo>
                    <a:pt x="0" y="112"/>
                  </a:lnTo>
                  <a:lnTo>
                    <a:pt x="3" y="87"/>
                  </a:lnTo>
                  <a:lnTo>
                    <a:pt x="12" y="62"/>
                  </a:lnTo>
                  <a:lnTo>
                    <a:pt x="24" y="42"/>
                  </a:lnTo>
                  <a:lnTo>
                    <a:pt x="42" y="24"/>
                  </a:lnTo>
                  <a:lnTo>
                    <a:pt x="62" y="12"/>
                  </a:lnTo>
                  <a:lnTo>
                    <a:pt x="87" y="3"/>
                  </a:lnTo>
                  <a:lnTo>
                    <a:pt x="112"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2" name="Rectangle 31"/>
            <p:cNvSpPr>
              <a:spLocks noChangeArrowheads="1"/>
            </p:cNvSpPr>
            <p:nvPr/>
          </p:nvSpPr>
          <p:spPr bwMode="auto">
            <a:xfrm>
              <a:off x="5584768" y="3839529"/>
              <a:ext cx="66675" cy="63500"/>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3" name="Rectangle 32"/>
            <p:cNvSpPr>
              <a:spLocks noChangeArrowheads="1"/>
            </p:cNvSpPr>
            <p:nvPr/>
          </p:nvSpPr>
          <p:spPr bwMode="auto">
            <a:xfrm>
              <a:off x="5651443" y="3839529"/>
              <a:ext cx="66675" cy="63500"/>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4" name="Rectangle 33"/>
            <p:cNvSpPr>
              <a:spLocks noChangeArrowheads="1"/>
            </p:cNvSpPr>
            <p:nvPr/>
          </p:nvSpPr>
          <p:spPr bwMode="auto">
            <a:xfrm>
              <a:off x="5718118" y="3839529"/>
              <a:ext cx="66675" cy="63500"/>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5" name="Rectangle 34"/>
            <p:cNvSpPr>
              <a:spLocks noChangeArrowheads="1"/>
            </p:cNvSpPr>
            <p:nvPr/>
          </p:nvSpPr>
          <p:spPr bwMode="auto">
            <a:xfrm>
              <a:off x="5784793" y="3839529"/>
              <a:ext cx="66675" cy="63500"/>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6" name="Rectangle 35"/>
            <p:cNvSpPr>
              <a:spLocks noChangeArrowheads="1"/>
            </p:cNvSpPr>
            <p:nvPr/>
          </p:nvSpPr>
          <p:spPr bwMode="auto">
            <a:xfrm>
              <a:off x="5584768" y="3903029"/>
              <a:ext cx="66675" cy="63500"/>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7" name="Rectangle 36"/>
            <p:cNvSpPr>
              <a:spLocks noChangeArrowheads="1"/>
            </p:cNvSpPr>
            <p:nvPr/>
          </p:nvSpPr>
          <p:spPr bwMode="auto">
            <a:xfrm>
              <a:off x="5651443" y="3903029"/>
              <a:ext cx="66675" cy="63500"/>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8" name="Rectangle 37"/>
            <p:cNvSpPr>
              <a:spLocks noChangeArrowheads="1"/>
            </p:cNvSpPr>
            <p:nvPr/>
          </p:nvSpPr>
          <p:spPr bwMode="auto">
            <a:xfrm>
              <a:off x="5718118" y="3903029"/>
              <a:ext cx="66675" cy="63500"/>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9" name="Rectangle 38"/>
            <p:cNvSpPr>
              <a:spLocks noChangeArrowheads="1"/>
            </p:cNvSpPr>
            <p:nvPr/>
          </p:nvSpPr>
          <p:spPr bwMode="auto">
            <a:xfrm>
              <a:off x="5784793" y="3903029"/>
              <a:ext cx="66675" cy="63500"/>
            </a:xfrm>
            <a:prstGeom prst="rect">
              <a:avLst/>
            </a:prstGeom>
            <a:solidFill>
              <a:srgbClr val="94E6F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40" name="Rectangle 39"/>
            <p:cNvSpPr>
              <a:spLocks noChangeArrowheads="1"/>
            </p:cNvSpPr>
            <p:nvPr/>
          </p:nvSpPr>
          <p:spPr bwMode="auto">
            <a:xfrm>
              <a:off x="5584768" y="3966529"/>
              <a:ext cx="66675" cy="63500"/>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41" name="Rectangle 40"/>
            <p:cNvSpPr>
              <a:spLocks noChangeArrowheads="1"/>
            </p:cNvSpPr>
            <p:nvPr/>
          </p:nvSpPr>
          <p:spPr bwMode="auto">
            <a:xfrm>
              <a:off x="5651443" y="3966529"/>
              <a:ext cx="66675" cy="63500"/>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42" name="Rectangle 41"/>
            <p:cNvSpPr>
              <a:spLocks noChangeArrowheads="1"/>
            </p:cNvSpPr>
            <p:nvPr/>
          </p:nvSpPr>
          <p:spPr bwMode="auto">
            <a:xfrm>
              <a:off x="5718118" y="3966529"/>
              <a:ext cx="66675" cy="63500"/>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43" name="Rectangle 42"/>
            <p:cNvSpPr>
              <a:spLocks noChangeArrowheads="1"/>
            </p:cNvSpPr>
            <p:nvPr/>
          </p:nvSpPr>
          <p:spPr bwMode="auto">
            <a:xfrm>
              <a:off x="5784793" y="3966529"/>
              <a:ext cx="66675" cy="63500"/>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44" name="Rectangle 43"/>
            <p:cNvSpPr>
              <a:spLocks noChangeArrowheads="1"/>
            </p:cNvSpPr>
            <p:nvPr/>
          </p:nvSpPr>
          <p:spPr bwMode="auto">
            <a:xfrm>
              <a:off x="5584768" y="4030029"/>
              <a:ext cx="66675" cy="63500"/>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45" name="Rectangle 44"/>
            <p:cNvSpPr>
              <a:spLocks noChangeArrowheads="1"/>
            </p:cNvSpPr>
            <p:nvPr/>
          </p:nvSpPr>
          <p:spPr bwMode="auto">
            <a:xfrm>
              <a:off x="5651443" y="4030029"/>
              <a:ext cx="66675" cy="63500"/>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46" name="Rectangle 45"/>
            <p:cNvSpPr>
              <a:spLocks noChangeArrowheads="1"/>
            </p:cNvSpPr>
            <p:nvPr/>
          </p:nvSpPr>
          <p:spPr bwMode="auto">
            <a:xfrm>
              <a:off x="5718118" y="4030029"/>
              <a:ext cx="66675" cy="63500"/>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47" name="Rectangle 46"/>
            <p:cNvSpPr>
              <a:spLocks noChangeArrowheads="1"/>
            </p:cNvSpPr>
            <p:nvPr/>
          </p:nvSpPr>
          <p:spPr bwMode="auto">
            <a:xfrm>
              <a:off x="5784793" y="4030029"/>
              <a:ext cx="66675" cy="63500"/>
            </a:xfrm>
            <a:prstGeom prst="rect">
              <a:avLst/>
            </a:prstGeom>
            <a:solidFill>
              <a:srgbClr val="007AC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48" name="Rectangle 47"/>
            <p:cNvSpPr>
              <a:spLocks noChangeArrowheads="1"/>
            </p:cNvSpPr>
            <p:nvPr/>
          </p:nvSpPr>
          <p:spPr bwMode="auto">
            <a:xfrm>
              <a:off x="5584768" y="4093529"/>
              <a:ext cx="66675" cy="63500"/>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49" name="Rectangle 48"/>
            <p:cNvSpPr>
              <a:spLocks noChangeArrowheads="1"/>
            </p:cNvSpPr>
            <p:nvPr/>
          </p:nvSpPr>
          <p:spPr bwMode="auto">
            <a:xfrm>
              <a:off x="5651443" y="4093529"/>
              <a:ext cx="66675" cy="63500"/>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50" name="Rectangle 49"/>
            <p:cNvSpPr>
              <a:spLocks noChangeArrowheads="1"/>
            </p:cNvSpPr>
            <p:nvPr/>
          </p:nvSpPr>
          <p:spPr bwMode="auto">
            <a:xfrm>
              <a:off x="5718118" y="4093529"/>
              <a:ext cx="66675" cy="63500"/>
            </a:xfrm>
            <a:prstGeom prst="rect">
              <a:avLst/>
            </a:prstGeom>
            <a:solidFill>
              <a:srgbClr val="94E6F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51" name="Rectangle 50"/>
            <p:cNvSpPr>
              <a:spLocks noChangeArrowheads="1"/>
            </p:cNvSpPr>
            <p:nvPr/>
          </p:nvSpPr>
          <p:spPr bwMode="auto">
            <a:xfrm>
              <a:off x="5784793" y="4093529"/>
              <a:ext cx="66675" cy="63500"/>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grpSp>
      <p:grpSp>
        <p:nvGrpSpPr>
          <p:cNvPr id="52" name="Group 51"/>
          <p:cNvGrpSpPr>
            <a:grpSpLocks noChangeAspect="1"/>
          </p:cNvGrpSpPr>
          <p:nvPr/>
        </p:nvGrpSpPr>
        <p:grpSpPr>
          <a:xfrm>
            <a:off x="570287" y="1900368"/>
            <a:ext cx="731454" cy="584557"/>
            <a:chOff x="2520891" y="838548"/>
            <a:chExt cx="6677369" cy="5729104"/>
          </a:xfrm>
        </p:grpSpPr>
        <p:sp>
          <p:nvSpPr>
            <p:cNvPr id="53" name="Freeform 52"/>
            <p:cNvSpPr>
              <a:spLocks/>
            </p:cNvSpPr>
            <p:nvPr/>
          </p:nvSpPr>
          <p:spPr bwMode="white">
            <a:xfrm>
              <a:off x="2520891" y="838548"/>
              <a:ext cx="6677369" cy="5729104"/>
            </a:xfrm>
            <a:custGeom>
              <a:avLst/>
              <a:gdLst>
                <a:gd name="T0" fmla="*/ 225 w 2362"/>
                <a:gd name="T1" fmla="*/ 0 h 2024"/>
                <a:gd name="T2" fmla="*/ 2137 w 2362"/>
                <a:gd name="T3" fmla="*/ 0 h 2024"/>
                <a:gd name="T4" fmla="*/ 2173 w 2362"/>
                <a:gd name="T5" fmla="*/ 3 h 2024"/>
                <a:gd name="T6" fmla="*/ 2208 w 2362"/>
                <a:gd name="T7" fmla="*/ 12 h 2024"/>
                <a:gd name="T8" fmla="*/ 2241 w 2362"/>
                <a:gd name="T9" fmla="*/ 25 h 2024"/>
                <a:gd name="T10" fmla="*/ 2269 w 2362"/>
                <a:gd name="T11" fmla="*/ 43 h 2024"/>
                <a:gd name="T12" fmla="*/ 2295 w 2362"/>
                <a:gd name="T13" fmla="*/ 65 h 2024"/>
                <a:gd name="T14" fmla="*/ 2319 w 2362"/>
                <a:gd name="T15" fmla="*/ 92 h 2024"/>
                <a:gd name="T16" fmla="*/ 2337 w 2362"/>
                <a:gd name="T17" fmla="*/ 121 h 2024"/>
                <a:gd name="T18" fmla="*/ 2350 w 2362"/>
                <a:gd name="T19" fmla="*/ 154 h 2024"/>
                <a:gd name="T20" fmla="*/ 2359 w 2362"/>
                <a:gd name="T21" fmla="*/ 188 h 2024"/>
                <a:gd name="T22" fmla="*/ 2362 w 2362"/>
                <a:gd name="T23" fmla="*/ 225 h 2024"/>
                <a:gd name="T24" fmla="*/ 2362 w 2362"/>
                <a:gd name="T25" fmla="*/ 1799 h 2024"/>
                <a:gd name="T26" fmla="*/ 2359 w 2362"/>
                <a:gd name="T27" fmla="*/ 1836 h 2024"/>
                <a:gd name="T28" fmla="*/ 2350 w 2362"/>
                <a:gd name="T29" fmla="*/ 1870 h 2024"/>
                <a:gd name="T30" fmla="*/ 2337 w 2362"/>
                <a:gd name="T31" fmla="*/ 1903 h 2024"/>
                <a:gd name="T32" fmla="*/ 2319 w 2362"/>
                <a:gd name="T33" fmla="*/ 1932 h 2024"/>
                <a:gd name="T34" fmla="*/ 2295 w 2362"/>
                <a:gd name="T35" fmla="*/ 1959 h 2024"/>
                <a:gd name="T36" fmla="*/ 2269 w 2362"/>
                <a:gd name="T37" fmla="*/ 1981 h 2024"/>
                <a:gd name="T38" fmla="*/ 2241 w 2362"/>
                <a:gd name="T39" fmla="*/ 1999 h 2024"/>
                <a:gd name="T40" fmla="*/ 2208 w 2362"/>
                <a:gd name="T41" fmla="*/ 2012 h 2024"/>
                <a:gd name="T42" fmla="*/ 2173 w 2362"/>
                <a:gd name="T43" fmla="*/ 2021 h 2024"/>
                <a:gd name="T44" fmla="*/ 2137 w 2362"/>
                <a:gd name="T45" fmla="*/ 2024 h 2024"/>
                <a:gd name="T46" fmla="*/ 225 w 2362"/>
                <a:gd name="T47" fmla="*/ 2024 h 2024"/>
                <a:gd name="T48" fmla="*/ 189 w 2362"/>
                <a:gd name="T49" fmla="*/ 2021 h 2024"/>
                <a:gd name="T50" fmla="*/ 154 w 2362"/>
                <a:gd name="T51" fmla="*/ 2012 h 2024"/>
                <a:gd name="T52" fmla="*/ 121 w 2362"/>
                <a:gd name="T53" fmla="*/ 1999 h 2024"/>
                <a:gd name="T54" fmla="*/ 93 w 2362"/>
                <a:gd name="T55" fmla="*/ 1981 h 2024"/>
                <a:gd name="T56" fmla="*/ 67 w 2362"/>
                <a:gd name="T57" fmla="*/ 1959 h 2024"/>
                <a:gd name="T58" fmla="*/ 43 w 2362"/>
                <a:gd name="T59" fmla="*/ 1932 h 2024"/>
                <a:gd name="T60" fmla="*/ 25 w 2362"/>
                <a:gd name="T61" fmla="*/ 1903 h 2024"/>
                <a:gd name="T62" fmla="*/ 12 w 2362"/>
                <a:gd name="T63" fmla="*/ 1870 h 2024"/>
                <a:gd name="T64" fmla="*/ 3 w 2362"/>
                <a:gd name="T65" fmla="*/ 1836 h 2024"/>
                <a:gd name="T66" fmla="*/ 0 w 2362"/>
                <a:gd name="T67" fmla="*/ 1799 h 2024"/>
                <a:gd name="T68" fmla="*/ 0 w 2362"/>
                <a:gd name="T69" fmla="*/ 225 h 2024"/>
                <a:gd name="T70" fmla="*/ 3 w 2362"/>
                <a:gd name="T71" fmla="*/ 188 h 2024"/>
                <a:gd name="T72" fmla="*/ 12 w 2362"/>
                <a:gd name="T73" fmla="*/ 154 h 2024"/>
                <a:gd name="T74" fmla="*/ 25 w 2362"/>
                <a:gd name="T75" fmla="*/ 121 h 2024"/>
                <a:gd name="T76" fmla="*/ 43 w 2362"/>
                <a:gd name="T77" fmla="*/ 92 h 2024"/>
                <a:gd name="T78" fmla="*/ 67 w 2362"/>
                <a:gd name="T79" fmla="*/ 65 h 2024"/>
                <a:gd name="T80" fmla="*/ 93 w 2362"/>
                <a:gd name="T81" fmla="*/ 43 h 2024"/>
                <a:gd name="T82" fmla="*/ 121 w 2362"/>
                <a:gd name="T83" fmla="*/ 25 h 2024"/>
                <a:gd name="T84" fmla="*/ 154 w 2362"/>
                <a:gd name="T85" fmla="*/ 12 h 2024"/>
                <a:gd name="T86" fmla="*/ 189 w 2362"/>
                <a:gd name="T87" fmla="*/ 3 h 2024"/>
                <a:gd name="T88" fmla="*/ 225 w 2362"/>
                <a:gd name="T89" fmla="*/ 0 h 20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362" h="2024">
                  <a:moveTo>
                    <a:pt x="225" y="0"/>
                  </a:moveTo>
                  <a:lnTo>
                    <a:pt x="2137" y="0"/>
                  </a:lnTo>
                  <a:lnTo>
                    <a:pt x="2173" y="3"/>
                  </a:lnTo>
                  <a:lnTo>
                    <a:pt x="2208" y="12"/>
                  </a:lnTo>
                  <a:lnTo>
                    <a:pt x="2241" y="25"/>
                  </a:lnTo>
                  <a:lnTo>
                    <a:pt x="2269" y="43"/>
                  </a:lnTo>
                  <a:lnTo>
                    <a:pt x="2295" y="65"/>
                  </a:lnTo>
                  <a:lnTo>
                    <a:pt x="2319" y="92"/>
                  </a:lnTo>
                  <a:lnTo>
                    <a:pt x="2337" y="121"/>
                  </a:lnTo>
                  <a:lnTo>
                    <a:pt x="2350" y="154"/>
                  </a:lnTo>
                  <a:lnTo>
                    <a:pt x="2359" y="188"/>
                  </a:lnTo>
                  <a:lnTo>
                    <a:pt x="2362" y="225"/>
                  </a:lnTo>
                  <a:lnTo>
                    <a:pt x="2362" y="1799"/>
                  </a:lnTo>
                  <a:lnTo>
                    <a:pt x="2359" y="1836"/>
                  </a:lnTo>
                  <a:lnTo>
                    <a:pt x="2350" y="1870"/>
                  </a:lnTo>
                  <a:lnTo>
                    <a:pt x="2337" y="1903"/>
                  </a:lnTo>
                  <a:lnTo>
                    <a:pt x="2319" y="1932"/>
                  </a:lnTo>
                  <a:lnTo>
                    <a:pt x="2295" y="1959"/>
                  </a:lnTo>
                  <a:lnTo>
                    <a:pt x="2269" y="1981"/>
                  </a:lnTo>
                  <a:lnTo>
                    <a:pt x="2241" y="1999"/>
                  </a:lnTo>
                  <a:lnTo>
                    <a:pt x="2208" y="2012"/>
                  </a:lnTo>
                  <a:lnTo>
                    <a:pt x="2173" y="2021"/>
                  </a:lnTo>
                  <a:lnTo>
                    <a:pt x="2137" y="2024"/>
                  </a:lnTo>
                  <a:lnTo>
                    <a:pt x="225" y="2024"/>
                  </a:lnTo>
                  <a:lnTo>
                    <a:pt x="189" y="2021"/>
                  </a:lnTo>
                  <a:lnTo>
                    <a:pt x="154" y="2012"/>
                  </a:lnTo>
                  <a:lnTo>
                    <a:pt x="121" y="1999"/>
                  </a:lnTo>
                  <a:lnTo>
                    <a:pt x="93" y="1981"/>
                  </a:lnTo>
                  <a:lnTo>
                    <a:pt x="67" y="1959"/>
                  </a:lnTo>
                  <a:lnTo>
                    <a:pt x="43" y="1932"/>
                  </a:lnTo>
                  <a:lnTo>
                    <a:pt x="25" y="1903"/>
                  </a:lnTo>
                  <a:lnTo>
                    <a:pt x="12" y="1870"/>
                  </a:lnTo>
                  <a:lnTo>
                    <a:pt x="3" y="1836"/>
                  </a:lnTo>
                  <a:lnTo>
                    <a:pt x="0" y="1799"/>
                  </a:lnTo>
                  <a:lnTo>
                    <a:pt x="0" y="225"/>
                  </a:lnTo>
                  <a:lnTo>
                    <a:pt x="3" y="188"/>
                  </a:lnTo>
                  <a:lnTo>
                    <a:pt x="12" y="154"/>
                  </a:lnTo>
                  <a:lnTo>
                    <a:pt x="25" y="121"/>
                  </a:lnTo>
                  <a:lnTo>
                    <a:pt x="43" y="92"/>
                  </a:lnTo>
                  <a:lnTo>
                    <a:pt x="67" y="65"/>
                  </a:lnTo>
                  <a:lnTo>
                    <a:pt x="93" y="43"/>
                  </a:lnTo>
                  <a:lnTo>
                    <a:pt x="121" y="25"/>
                  </a:lnTo>
                  <a:lnTo>
                    <a:pt x="154" y="12"/>
                  </a:lnTo>
                  <a:lnTo>
                    <a:pt x="189" y="3"/>
                  </a:lnTo>
                  <a:lnTo>
                    <a:pt x="225" y="0"/>
                  </a:lnTo>
                  <a:close/>
                </a:path>
              </a:pathLst>
            </a:custGeom>
            <a:no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54" name="Freeform 53"/>
            <p:cNvSpPr>
              <a:spLocks noEditPoints="1"/>
            </p:cNvSpPr>
            <p:nvPr/>
          </p:nvSpPr>
          <p:spPr bwMode="auto">
            <a:xfrm>
              <a:off x="2836979" y="1154636"/>
              <a:ext cx="6045192" cy="5096927"/>
            </a:xfrm>
            <a:custGeom>
              <a:avLst/>
              <a:gdLst>
                <a:gd name="T0" fmla="*/ 1327 w 2136"/>
                <a:gd name="T1" fmla="*/ 1521 h 1800"/>
                <a:gd name="T2" fmla="*/ 1290 w 2136"/>
                <a:gd name="T3" fmla="*/ 1543 h 1800"/>
                <a:gd name="T4" fmla="*/ 1268 w 2136"/>
                <a:gd name="T5" fmla="*/ 1580 h 1800"/>
                <a:gd name="T6" fmla="*/ 1268 w 2136"/>
                <a:gd name="T7" fmla="*/ 1626 h 1800"/>
                <a:gd name="T8" fmla="*/ 1290 w 2136"/>
                <a:gd name="T9" fmla="*/ 1663 h 1800"/>
                <a:gd name="T10" fmla="*/ 1327 w 2136"/>
                <a:gd name="T11" fmla="*/ 1684 h 1800"/>
                <a:gd name="T12" fmla="*/ 1371 w 2136"/>
                <a:gd name="T13" fmla="*/ 1684 h 1800"/>
                <a:gd name="T14" fmla="*/ 1409 w 2136"/>
                <a:gd name="T15" fmla="*/ 1663 h 1800"/>
                <a:gd name="T16" fmla="*/ 1430 w 2136"/>
                <a:gd name="T17" fmla="*/ 1626 h 1800"/>
                <a:gd name="T18" fmla="*/ 1430 w 2136"/>
                <a:gd name="T19" fmla="*/ 1580 h 1800"/>
                <a:gd name="T20" fmla="*/ 1409 w 2136"/>
                <a:gd name="T21" fmla="*/ 1543 h 1800"/>
                <a:gd name="T22" fmla="*/ 1371 w 2136"/>
                <a:gd name="T23" fmla="*/ 1521 h 1800"/>
                <a:gd name="T24" fmla="*/ 1068 w 2136"/>
                <a:gd name="T25" fmla="*/ 1518 h 1800"/>
                <a:gd name="T26" fmla="*/ 1026 w 2136"/>
                <a:gd name="T27" fmla="*/ 1530 h 1800"/>
                <a:gd name="T28" fmla="*/ 995 w 2136"/>
                <a:gd name="T29" fmla="*/ 1560 h 1800"/>
                <a:gd name="T30" fmla="*/ 983 w 2136"/>
                <a:gd name="T31" fmla="*/ 1602 h 1800"/>
                <a:gd name="T32" fmla="*/ 995 w 2136"/>
                <a:gd name="T33" fmla="*/ 1646 h 1800"/>
                <a:gd name="T34" fmla="*/ 1026 w 2136"/>
                <a:gd name="T35" fmla="*/ 1675 h 1800"/>
                <a:gd name="T36" fmla="*/ 1068 w 2136"/>
                <a:gd name="T37" fmla="*/ 1687 h 1800"/>
                <a:gd name="T38" fmla="*/ 1110 w 2136"/>
                <a:gd name="T39" fmla="*/ 1675 h 1800"/>
                <a:gd name="T40" fmla="*/ 1141 w 2136"/>
                <a:gd name="T41" fmla="*/ 1646 h 1800"/>
                <a:gd name="T42" fmla="*/ 1153 w 2136"/>
                <a:gd name="T43" fmla="*/ 1602 h 1800"/>
                <a:gd name="T44" fmla="*/ 1141 w 2136"/>
                <a:gd name="T45" fmla="*/ 1560 h 1800"/>
                <a:gd name="T46" fmla="*/ 1110 w 2136"/>
                <a:gd name="T47" fmla="*/ 1530 h 1800"/>
                <a:gd name="T48" fmla="*/ 1068 w 2136"/>
                <a:gd name="T49" fmla="*/ 1518 h 1800"/>
                <a:gd name="T50" fmla="*/ 765 w 2136"/>
                <a:gd name="T51" fmla="*/ 1521 h 1800"/>
                <a:gd name="T52" fmla="*/ 727 w 2136"/>
                <a:gd name="T53" fmla="*/ 1543 h 1800"/>
                <a:gd name="T54" fmla="*/ 706 w 2136"/>
                <a:gd name="T55" fmla="*/ 1580 h 1800"/>
                <a:gd name="T56" fmla="*/ 706 w 2136"/>
                <a:gd name="T57" fmla="*/ 1626 h 1800"/>
                <a:gd name="T58" fmla="*/ 727 w 2136"/>
                <a:gd name="T59" fmla="*/ 1663 h 1800"/>
                <a:gd name="T60" fmla="*/ 765 w 2136"/>
                <a:gd name="T61" fmla="*/ 1684 h 1800"/>
                <a:gd name="T62" fmla="*/ 809 w 2136"/>
                <a:gd name="T63" fmla="*/ 1684 h 1800"/>
                <a:gd name="T64" fmla="*/ 846 w 2136"/>
                <a:gd name="T65" fmla="*/ 1663 h 1800"/>
                <a:gd name="T66" fmla="*/ 868 w 2136"/>
                <a:gd name="T67" fmla="*/ 1626 h 1800"/>
                <a:gd name="T68" fmla="*/ 868 w 2136"/>
                <a:gd name="T69" fmla="*/ 1580 h 1800"/>
                <a:gd name="T70" fmla="*/ 846 w 2136"/>
                <a:gd name="T71" fmla="*/ 1543 h 1800"/>
                <a:gd name="T72" fmla="*/ 809 w 2136"/>
                <a:gd name="T73" fmla="*/ 1521 h 1800"/>
                <a:gd name="T74" fmla="*/ 168 w 2136"/>
                <a:gd name="T75" fmla="*/ 225 h 1800"/>
                <a:gd name="T76" fmla="*/ 1968 w 2136"/>
                <a:gd name="T77" fmla="*/ 1406 h 1800"/>
                <a:gd name="T78" fmla="*/ 168 w 2136"/>
                <a:gd name="T79" fmla="*/ 225 h 1800"/>
                <a:gd name="T80" fmla="*/ 2024 w 2136"/>
                <a:gd name="T81" fmla="*/ 0 h 1800"/>
                <a:gd name="T82" fmla="*/ 2074 w 2136"/>
                <a:gd name="T83" fmla="*/ 12 h 1800"/>
                <a:gd name="T84" fmla="*/ 2112 w 2136"/>
                <a:gd name="T85" fmla="*/ 42 h 1800"/>
                <a:gd name="T86" fmla="*/ 2133 w 2136"/>
                <a:gd name="T87" fmla="*/ 87 h 1800"/>
                <a:gd name="T88" fmla="*/ 2136 w 2136"/>
                <a:gd name="T89" fmla="*/ 1687 h 1800"/>
                <a:gd name="T90" fmla="*/ 2124 w 2136"/>
                <a:gd name="T91" fmla="*/ 1737 h 1800"/>
                <a:gd name="T92" fmla="*/ 2094 w 2136"/>
                <a:gd name="T93" fmla="*/ 1775 h 1800"/>
                <a:gd name="T94" fmla="*/ 2049 w 2136"/>
                <a:gd name="T95" fmla="*/ 1797 h 1800"/>
                <a:gd name="T96" fmla="*/ 112 w 2136"/>
                <a:gd name="T97" fmla="*/ 1800 h 1800"/>
                <a:gd name="T98" fmla="*/ 62 w 2136"/>
                <a:gd name="T99" fmla="*/ 1788 h 1800"/>
                <a:gd name="T100" fmla="*/ 24 w 2136"/>
                <a:gd name="T101" fmla="*/ 1758 h 1800"/>
                <a:gd name="T102" fmla="*/ 3 w 2136"/>
                <a:gd name="T103" fmla="*/ 1713 h 1800"/>
                <a:gd name="T104" fmla="*/ 0 w 2136"/>
                <a:gd name="T105" fmla="*/ 113 h 1800"/>
                <a:gd name="T106" fmla="*/ 12 w 2136"/>
                <a:gd name="T107" fmla="*/ 63 h 1800"/>
                <a:gd name="T108" fmla="*/ 42 w 2136"/>
                <a:gd name="T109" fmla="*/ 25 h 1800"/>
                <a:gd name="T110" fmla="*/ 87 w 2136"/>
                <a:gd name="T111" fmla="*/ 3 h 1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136" h="1800">
                  <a:moveTo>
                    <a:pt x="1349" y="1518"/>
                  </a:moveTo>
                  <a:lnTo>
                    <a:pt x="1327" y="1521"/>
                  </a:lnTo>
                  <a:lnTo>
                    <a:pt x="1307" y="1530"/>
                  </a:lnTo>
                  <a:lnTo>
                    <a:pt x="1290" y="1543"/>
                  </a:lnTo>
                  <a:lnTo>
                    <a:pt x="1276" y="1560"/>
                  </a:lnTo>
                  <a:lnTo>
                    <a:pt x="1268" y="1580"/>
                  </a:lnTo>
                  <a:lnTo>
                    <a:pt x="1264" y="1602"/>
                  </a:lnTo>
                  <a:lnTo>
                    <a:pt x="1268" y="1626"/>
                  </a:lnTo>
                  <a:lnTo>
                    <a:pt x="1276" y="1646"/>
                  </a:lnTo>
                  <a:lnTo>
                    <a:pt x="1290" y="1663"/>
                  </a:lnTo>
                  <a:lnTo>
                    <a:pt x="1307" y="1675"/>
                  </a:lnTo>
                  <a:lnTo>
                    <a:pt x="1327" y="1684"/>
                  </a:lnTo>
                  <a:lnTo>
                    <a:pt x="1349" y="1687"/>
                  </a:lnTo>
                  <a:lnTo>
                    <a:pt x="1371" y="1684"/>
                  </a:lnTo>
                  <a:lnTo>
                    <a:pt x="1391" y="1675"/>
                  </a:lnTo>
                  <a:lnTo>
                    <a:pt x="1409" y="1663"/>
                  </a:lnTo>
                  <a:lnTo>
                    <a:pt x="1422" y="1646"/>
                  </a:lnTo>
                  <a:lnTo>
                    <a:pt x="1430" y="1626"/>
                  </a:lnTo>
                  <a:lnTo>
                    <a:pt x="1434" y="1602"/>
                  </a:lnTo>
                  <a:lnTo>
                    <a:pt x="1430" y="1580"/>
                  </a:lnTo>
                  <a:lnTo>
                    <a:pt x="1422" y="1560"/>
                  </a:lnTo>
                  <a:lnTo>
                    <a:pt x="1409" y="1543"/>
                  </a:lnTo>
                  <a:lnTo>
                    <a:pt x="1391" y="1530"/>
                  </a:lnTo>
                  <a:lnTo>
                    <a:pt x="1371" y="1521"/>
                  </a:lnTo>
                  <a:lnTo>
                    <a:pt x="1349" y="1518"/>
                  </a:lnTo>
                  <a:close/>
                  <a:moveTo>
                    <a:pt x="1068" y="1518"/>
                  </a:moveTo>
                  <a:lnTo>
                    <a:pt x="1046" y="1521"/>
                  </a:lnTo>
                  <a:lnTo>
                    <a:pt x="1026" y="1530"/>
                  </a:lnTo>
                  <a:lnTo>
                    <a:pt x="1009" y="1543"/>
                  </a:lnTo>
                  <a:lnTo>
                    <a:pt x="995" y="1560"/>
                  </a:lnTo>
                  <a:lnTo>
                    <a:pt x="987" y="1580"/>
                  </a:lnTo>
                  <a:lnTo>
                    <a:pt x="983" y="1602"/>
                  </a:lnTo>
                  <a:lnTo>
                    <a:pt x="987" y="1626"/>
                  </a:lnTo>
                  <a:lnTo>
                    <a:pt x="995" y="1646"/>
                  </a:lnTo>
                  <a:lnTo>
                    <a:pt x="1009" y="1663"/>
                  </a:lnTo>
                  <a:lnTo>
                    <a:pt x="1026" y="1675"/>
                  </a:lnTo>
                  <a:lnTo>
                    <a:pt x="1046" y="1684"/>
                  </a:lnTo>
                  <a:lnTo>
                    <a:pt x="1068" y="1687"/>
                  </a:lnTo>
                  <a:lnTo>
                    <a:pt x="1090" y="1684"/>
                  </a:lnTo>
                  <a:lnTo>
                    <a:pt x="1110" y="1675"/>
                  </a:lnTo>
                  <a:lnTo>
                    <a:pt x="1127" y="1663"/>
                  </a:lnTo>
                  <a:lnTo>
                    <a:pt x="1141" y="1646"/>
                  </a:lnTo>
                  <a:lnTo>
                    <a:pt x="1149" y="1626"/>
                  </a:lnTo>
                  <a:lnTo>
                    <a:pt x="1153" y="1602"/>
                  </a:lnTo>
                  <a:lnTo>
                    <a:pt x="1149" y="1580"/>
                  </a:lnTo>
                  <a:lnTo>
                    <a:pt x="1141" y="1560"/>
                  </a:lnTo>
                  <a:lnTo>
                    <a:pt x="1127" y="1543"/>
                  </a:lnTo>
                  <a:lnTo>
                    <a:pt x="1110" y="1530"/>
                  </a:lnTo>
                  <a:lnTo>
                    <a:pt x="1090" y="1521"/>
                  </a:lnTo>
                  <a:lnTo>
                    <a:pt x="1068" y="1518"/>
                  </a:lnTo>
                  <a:close/>
                  <a:moveTo>
                    <a:pt x="787" y="1518"/>
                  </a:moveTo>
                  <a:lnTo>
                    <a:pt x="765" y="1521"/>
                  </a:lnTo>
                  <a:lnTo>
                    <a:pt x="745" y="1530"/>
                  </a:lnTo>
                  <a:lnTo>
                    <a:pt x="727" y="1543"/>
                  </a:lnTo>
                  <a:lnTo>
                    <a:pt x="714" y="1560"/>
                  </a:lnTo>
                  <a:lnTo>
                    <a:pt x="706" y="1580"/>
                  </a:lnTo>
                  <a:lnTo>
                    <a:pt x="702" y="1602"/>
                  </a:lnTo>
                  <a:lnTo>
                    <a:pt x="706" y="1626"/>
                  </a:lnTo>
                  <a:lnTo>
                    <a:pt x="714" y="1646"/>
                  </a:lnTo>
                  <a:lnTo>
                    <a:pt x="727" y="1663"/>
                  </a:lnTo>
                  <a:lnTo>
                    <a:pt x="745" y="1675"/>
                  </a:lnTo>
                  <a:lnTo>
                    <a:pt x="765" y="1684"/>
                  </a:lnTo>
                  <a:lnTo>
                    <a:pt x="787" y="1687"/>
                  </a:lnTo>
                  <a:lnTo>
                    <a:pt x="809" y="1684"/>
                  </a:lnTo>
                  <a:lnTo>
                    <a:pt x="829" y="1675"/>
                  </a:lnTo>
                  <a:lnTo>
                    <a:pt x="846" y="1663"/>
                  </a:lnTo>
                  <a:lnTo>
                    <a:pt x="860" y="1646"/>
                  </a:lnTo>
                  <a:lnTo>
                    <a:pt x="868" y="1626"/>
                  </a:lnTo>
                  <a:lnTo>
                    <a:pt x="872" y="1602"/>
                  </a:lnTo>
                  <a:lnTo>
                    <a:pt x="868" y="1580"/>
                  </a:lnTo>
                  <a:lnTo>
                    <a:pt x="860" y="1560"/>
                  </a:lnTo>
                  <a:lnTo>
                    <a:pt x="846" y="1543"/>
                  </a:lnTo>
                  <a:lnTo>
                    <a:pt x="829" y="1530"/>
                  </a:lnTo>
                  <a:lnTo>
                    <a:pt x="809" y="1521"/>
                  </a:lnTo>
                  <a:lnTo>
                    <a:pt x="787" y="1518"/>
                  </a:lnTo>
                  <a:close/>
                  <a:moveTo>
                    <a:pt x="168" y="225"/>
                  </a:moveTo>
                  <a:lnTo>
                    <a:pt x="168" y="1406"/>
                  </a:lnTo>
                  <a:lnTo>
                    <a:pt x="1968" y="1406"/>
                  </a:lnTo>
                  <a:lnTo>
                    <a:pt x="1968" y="225"/>
                  </a:lnTo>
                  <a:lnTo>
                    <a:pt x="168" y="225"/>
                  </a:lnTo>
                  <a:close/>
                  <a:moveTo>
                    <a:pt x="112" y="0"/>
                  </a:moveTo>
                  <a:lnTo>
                    <a:pt x="2024" y="0"/>
                  </a:lnTo>
                  <a:lnTo>
                    <a:pt x="2049" y="3"/>
                  </a:lnTo>
                  <a:lnTo>
                    <a:pt x="2074" y="12"/>
                  </a:lnTo>
                  <a:lnTo>
                    <a:pt x="2094" y="25"/>
                  </a:lnTo>
                  <a:lnTo>
                    <a:pt x="2112" y="42"/>
                  </a:lnTo>
                  <a:lnTo>
                    <a:pt x="2124" y="63"/>
                  </a:lnTo>
                  <a:lnTo>
                    <a:pt x="2133" y="87"/>
                  </a:lnTo>
                  <a:lnTo>
                    <a:pt x="2136" y="113"/>
                  </a:lnTo>
                  <a:lnTo>
                    <a:pt x="2136" y="1687"/>
                  </a:lnTo>
                  <a:lnTo>
                    <a:pt x="2133" y="1713"/>
                  </a:lnTo>
                  <a:lnTo>
                    <a:pt x="2124" y="1737"/>
                  </a:lnTo>
                  <a:lnTo>
                    <a:pt x="2112" y="1758"/>
                  </a:lnTo>
                  <a:lnTo>
                    <a:pt x="2094" y="1775"/>
                  </a:lnTo>
                  <a:lnTo>
                    <a:pt x="2074" y="1788"/>
                  </a:lnTo>
                  <a:lnTo>
                    <a:pt x="2049" y="1797"/>
                  </a:lnTo>
                  <a:lnTo>
                    <a:pt x="2024" y="1800"/>
                  </a:lnTo>
                  <a:lnTo>
                    <a:pt x="112" y="1800"/>
                  </a:lnTo>
                  <a:lnTo>
                    <a:pt x="87" y="1797"/>
                  </a:lnTo>
                  <a:lnTo>
                    <a:pt x="62" y="1788"/>
                  </a:lnTo>
                  <a:lnTo>
                    <a:pt x="42" y="1775"/>
                  </a:lnTo>
                  <a:lnTo>
                    <a:pt x="24" y="1758"/>
                  </a:lnTo>
                  <a:lnTo>
                    <a:pt x="12" y="1737"/>
                  </a:lnTo>
                  <a:lnTo>
                    <a:pt x="3" y="1713"/>
                  </a:lnTo>
                  <a:lnTo>
                    <a:pt x="0" y="1687"/>
                  </a:lnTo>
                  <a:lnTo>
                    <a:pt x="0" y="113"/>
                  </a:lnTo>
                  <a:lnTo>
                    <a:pt x="3" y="87"/>
                  </a:lnTo>
                  <a:lnTo>
                    <a:pt x="12" y="63"/>
                  </a:lnTo>
                  <a:lnTo>
                    <a:pt x="24" y="42"/>
                  </a:lnTo>
                  <a:lnTo>
                    <a:pt x="42" y="25"/>
                  </a:lnTo>
                  <a:lnTo>
                    <a:pt x="62" y="12"/>
                  </a:lnTo>
                  <a:lnTo>
                    <a:pt x="87" y="3"/>
                  </a:lnTo>
                  <a:lnTo>
                    <a:pt x="112"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55" name="Rectangle 54"/>
            <p:cNvSpPr>
              <a:spLocks noChangeArrowheads="1"/>
            </p:cNvSpPr>
            <p:nvPr/>
          </p:nvSpPr>
          <p:spPr bwMode="auto">
            <a:xfrm>
              <a:off x="4384059" y="2122664"/>
              <a:ext cx="737097" cy="671688"/>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56" name="Rectangle 55"/>
            <p:cNvSpPr>
              <a:spLocks noChangeArrowheads="1"/>
            </p:cNvSpPr>
            <p:nvPr/>
          </p:nvSpPr>
          <p:spPr bwMode="auto">
            <a:xfrm>
              <a:off x="5121158" y="2122664"/>
              <a:ext cx="737097" cy="67168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57" name="Rectangle 56"/>
            <p:cNvSpPr>
              <a:spLocks noChangeArrowheads="1"/>
            </p:cNvSpPr>
            <p:nvPr/>
          </p:nvSpPr>
          <p:spPr bwMode="auto">
            <a:xfrm>
              <a:off x="5858256" y="2122664"/>
              <a:ext cx="737097" cy="671688"/>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58" name="Rectangle 57"/>
            <p:cNvSpPr>
              <a:spLocks noChangeArrowheads="1"/>
            </p:cNvSpPr>
            <p:nvPr/>
          </p:nvSpPr>
          <p:spPr bwMode="auto">
            <a:xfrm>
              <a:off x="6595353" y="2122664"/>
              <a:ext cx="737097" cy="671688"/>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59" name="Rectangle 58"/>
            <p:cNvSpPr>
              <a:spLocks noChangeArrowheads="1"/>
            </p:cNvSpPr>
            <p:nvPr/>
          </p:nvSpPr>
          <p:spPr bwMode="auto">
            <a:xfrm>
              <a:off x="7332451" y="2122664"/>
              <a:ext cx="737097" cy="67168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60" name="Rectangle 59"/>
            <p:cNvSpPr>
              <a:spLocks noChangeArrowheads="1"/>
            </p:cNvSpPr>
            <p:nvPr/>
          </p:nvSpPr>
          <p:spPr bwMode="auto">
            <a:xfrm>
              <a:off x="4384059" y="2794352"/>
              <a:ext cx="737097" cy="671688"/>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61" name="Rectangle 60"/>
            <p:cNvSpPr>
              <a:spLocks noChangeArrowheads="1"/>
            </p:cNvSpPr>
            <p:nvPr/>
          </p:nvSpPr>
          <p:spPr bwMode="auto">
            <a:xfrm>
              <a:off x="5121158" y="2794352"/>
              <a:ext cx="737097" cy="67168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62" name="Rectangle 61"/>
            <p:cNvSpPr>
              <a:spLocks noChangeArrowheads="1"/>
            </p:cNvSpPr>
            <p:nvPr/>
          </p:nvSpPr>
          <p:spPr bwMode="auto">
            <a:xfrm>
              <a:off x="5858256" y="2794352"/>
              <a:ext cx="737097" cy="671688"/>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63" name="Rectangle 62"/>
            <p:cNvSpPr>
              <a:spLocks noChangeArrowheads="1"/>
            </p:cNvSpPr>
            <p:nvPr/>
          </p:nvSpPr>
          <p:spPr bwMode="auto">
            <a:xfrm>
              <a:off x="6595353" y="2794352"/>
              <a:ext cx="737097" cy="671688"/>
            </a:xfrm>
            <a:prstGeom prst="rect">
              <a:avLst/>
            </a:prstGeom>
            <a:solidFill>
              <a:srgbClr val="94E6F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64" name="Rectangle 63"/>
            <p:cNvSpPr>
              <a:spLocks noChangeArrowheads="1"/>
            </p:cNvSpPr>
            <p:nvPr/>
          </p:nvSpPr>
          <p:spPr bwMode="auto">
            <a:xfrm>
              <a:off x="7332451" y="2794352"/>
              <a:ext cx="737097" cy="671688"/>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65" name="Rectangle 64"/>
            <p:cNvSpPr>
              <a:spLocks noChangeArrowheads="1"/>
            </p:cNvSpPr>
            <p:nvPr/>
          </p:nvSpPr>
          <p:spPr bwMode="auto">
            <a:xfrm>
              <a:off x="4384059" y="3466040"/>
              <a:ext cx="737097" cy="67168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66" name="Rectangle 65"/>
            <p:cNvSpPr>
              <a:spLocks noChangeArrowheads="1"/>
            </p:cNvSpPr>
            <p:nvPr/>
          </p:nvSpPr>
          <p:spPr bwMode="auto">
            <a:xfrm>
              <a:off x="3646962" y="2794352"/>
              <a:ext cx="737097" cy="671688"/>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67" name="Rectangle 66"/>
            <p:cNvSpPr>
              <a:spLocks noChangeArrowheads="1"/>
            </p:cNvSpPr>
            <p:nvPr/>
          </p:nvSpPr>
          <p:spPr bwMode="auto">
            <a:xfrm>
              <a:off x="3646962" y="2122664"/>
              <a:ext cx="737097" cy="671688"/>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68" name="Rectangle 67"/>
            <p:cNvSpPr>
              <a:spLocks noChangeArrowheads="1"/>
            </p:cNvSpPr>
            <p:nvPr/>
          </p:nvSpPr>
          <p:spPr bwMode="auto">
            <a:xfrm>
              <a:off x="3646962" y="3466040"/>
              <a:ext cx="737097" cy="671688"/>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69" name="Rectangle 68"/>
            <p:cNvSpPr>
              <a:spLocks noChangeArrowheads="1"/>
            </p:cNvSpPr>
            <p:nvPr/>
          </p:nvSpPr>
          <p:spPr bwMode="auto">
            <a:xfrm>
              <a:off x="3646962" y="4137728"/>
              <a:ext cx="737097" cy="67168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70" name="Rectangle 69"/>
            <p:cNvSpPr>
              <a:spLocks noChangeArrowheads="1"/>
            </p:cNvSpPr>
            <p:nvPr/>
          </p:nvSpPr>
          <p:spPr bwMode="auto">
            <a:xfrm>
              <a:off x="5121158" y="3466040"/>
              <a:ext cx="737097" cy="671688"/>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71" name="Rectangle 70"/>
            <p:cNvSpPr>
              <a:spLocks noChangeArrowheads="1"/>
            </p:cNvSpPr>
            <p:nvPr/>
          </p:nvSpPr>
          <p:spPr bwMode="auto">
            <a:xfrm>
              <a:off x="5858256" y="3466040"/>
              <a:ext cx="737097" cy="671688"/>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72" name="Rectangle 71"/>
            <p:cNvSpPr>
              <a:spLocks noChangeArrowheads="1"/>
            </p:cNvSpPr>
            <p:nvPr/>
          </p:nvSpPr>
          <p:spPr bwMode="auto">
            <a:xfrm>
              <a:off x="6595353" y="3466040"/>
              <a:ext cx="737097" cy="671688"/>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73" name="Rectangle 72"/>
            <p:cNvSpPr>
              <a:spLocks noChangeArrowheads="1"/>
            </p:cNvSpPr>
            <p:nvPr/>
          </p:nvSpPr>
          <p:spPr bwMode="auto">
            <a:xfrm>
              <a:off x="7332451" y="3466040"/>
              <a:ext cx="737097" cy="671688"/>
            </a:xfrm>
            <a:prstGeom prst="rect">
              <a:avLst/>
            </a:prstGeom>
            <a:solidFill>
              <a:srgbClr val="007AC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74" name="Rectangle 73"/>
            <p:cNvSpPr>
              <a:spLocks noChangeArrowheads="1"/>
            </p:cNvSpPr>
            <p:nvPr/>
          </p:nvSpPr>
          <p:spPr bwMode="auto">
            <a:xfrm>
              <a:off x="4384059" y="4137728"/>
              <a:ext cx="737097" cy="67168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75" name="Rectangle 74"/>
            <p:cNvSpPr>
              <a:spLocks noChangeArrowheads="1"/>
            </p:cNvSpPr>
            <p:nvPr/>
          </p:nvSpPr>
          <p:spPr bwMode="auto">
            <a:xfrm>
              <a:off x="5121158" y="4137728"/>
              <a:ext cx="737097" cy="671688"/>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76" name="Rectangle 75"/>
            <p:cNvSpPr>
              <a:spLocks noChangeArrowheads="1"/>
            </p:cNvSpPr>
            <p:nvPr/>
          </p:nvSpPr>
          <p:spPr bwMode="auto">
            <a:xfrm>
              <a:off x="5858256" y="4137728"/>
              <a:ext cx="737097" cy="671688"/>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77" name="Rectangle 76"/>
            <p:cNvSpPr>
              <a:spLocks noChangeArrowheads="1"/>
            </p:cNvSpPr>
            <p:nvPr/>
          </p:nvSpPr>
          <p:spPr bwMode="auto">
            <a:xfrm>
              <a:off x="6595353" y="4137728"/>
              <a:ext cx="737097" cy="671688"/>
            </a:xfrm>
            <a:prstGeom prst="rect">
              <a:avLst/>
            </a:prstGeom>
            <a:solidFill>
              <a:srgbClr val="007AC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78" name="Rectangle 77"/>
            <p:cNvSpPr>
              <a:spLocks noChangeArrowheads="1"/>
            </p:cNvSpPr>
            <p:nvPr/>
          </p:nvSpPr>
          <p:spPr bwMode="auto">
            <a:xfrm>
              <a:off x="7332451" y="4137728"/>
              <a:ext cx="737097" cy="671688"/>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grpSp>
      <p:pic>
        <p:nvPicPr>
          <p:cNvPr id="79" name="Picture 2" descr="Image result for Python"/>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074826" y="2629344"/>
            <a:ext cx="2832905" cy="1199113"/>
          </a:xfrm>
          <a:prstGeom prst="rect">
            <a:avLst/>
          </a:prstGeom>
          <a:noFill/>
          <a:extLst>
            <a:ext uri="{909E8E84-426E-40dd-AFC4-6F175D3DCCD1}">
              <a14:hiddenFill xmlns="" xmlns:a14="http://schemas.microsoft.com/office/drawing/2010/main">
                <a:solidFill>
                  <a:srgbClr val="FFFFFF"/>
                </a:solidFill>
              </a14:hiddenFill>
            </a:ext>
          </a:extLst>
        </p:spPr>
      </p:pic>
      <p:pic>
        <p:nvPicPr>
          <p:cNvPr id="80" name="Picture 4" descr="Image result for JavaScript"/>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709955" y="3711396"/>
            <a:ext cx="1562645" cy="878489"/>
          </a:xfrm>
          <a:prstGeom prst="rect">
            <a:avLst/>
          </a:prstGeom>
          <a:noFill/>
          <a:extLst>
            <a:ext uri="{909E8E84-426E-40dd-AFC4-6F175D3DCCD1}">
              <a14:hiddenFill xmlns="" xmlns:a14="http://schemas.microsoft.com/office/drawing/2010/main">
                <a:solidFill>
                  <a:srgbClr val="FFFFFF"/>
                </a:solidFill>
              </a14:hiddenFill>
            </a:ext>
          </a:extLst>
        </p:spPr>
      </p:pic>
      <p:sp>
        <p:nvSpPr>
          <p:cNvPr id="81" name="TextBox 20"/>
          <p:cNvSpPr txBox="1">
            <a:spLocks noChangeArrowheads="1"/>
          </p:cNvSpPr>
          <p:nvPr/>
        </p:nvSpPr>
        <p:spPr bwMode="auto">
          <a:xfrm>
            <a:off x="1754426" y="2483626"/>
            <a:ext cx="1439134" cy="5232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rIns="0">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34" charset="-128"/>
              </a:defRPr>
            </a:lvl9pPr>
          </a:lstStyle>
          <a:p>
            <a:pPr algn="r" eaLnBrk="1" hangingPunct="1"/>
            <a:r>
              <a:rPr lang="en-US" altLang="en-US" sz="1400" b="1" dirty="0">
                <a:solidFill>
                  <a:schemeClr val="tx1">
                    <a:lumMod val="75000"/>
                    <a:lumOff val="25000"/>
                  </a:schemeClr>
                </a:solidFill>
              </a:rPr>
              <a:t>Mobile and Native Apps</a:t>
            </a:r>
          </a:p>
        </p:txBody>
      </p:sp>
      <p:grpSp>
        <p:nvGrpSpPr>
          <p:cNvPr id="82" name="Group 81"/>
          <p:cNvGrpSpPr>
            <a:grpSpLocks noChangeAspect="1"/>
          </p:cNvGrpSpPr>
          <p:nvPr/>
        </p:nvGrpSpPr>
        <p:grpSpPr>
          <a:xfrm>
            <a:off x="4807520" y="2364012"/>
            <a:ext cx="884847" cy="675416"/>
            <a:chOff x="9621780" y="3749041"/>
            <a:chExt cx="536575" cy="409575"/>
          </a:xfrm>
        </p:grpSpPr>
        <p:sp>
          <p:nvSpPr>
            <p:cNvPr id="83" name="Freeform 82"/>
            <p:cNvSpPr>
              <a:spLocks/>
            </p:cNvSpPr>
            <p:nvPr/>
          </p:nvSpPr>
          <p:spPr bwMode="white">
            <a:xfrm>
              <a:off x="9621780" y="3749041"/>
              <a:ext cx="536575" cy="409575"/>
            </a:xfrm>
            <a:custGeom>
              <a:avLst/>
              <a:gdLst>
                <a:gd name="T0" fmla="*/ 113 w 2362"/>
                <a:gd name="T1" fmla="*/ 0 h 1800"/>
                <a:gd name="T2" fmla="*/ 2249 w 2362"/>
                <a:gd name="T3" fmla="*/ 0 h 1800"/>
                <a:gd name="T4" fmla="*/ 2275 w 2362"/>
                <a:gd name="T5" fmla="*/ 3 h 1800"/>
                <a:gd name="T6" fmla="*/ 2299 w 2362"/>
                <a:gd name="T7" fmla="*/ 12 h 1800"/>
                <a:gd name="T8" fmla="*/ 2320 w 2362"/>
                <a:gd name="T9" fmla="*/ 25 h 1800"/>
                <a:gd name="T10" fmla="*/ 2337 w 2362"/>
                <a:gd name="T11" fmla="*/ 42 h 1800"/>
                <a:gd name="T12" fmla="*/ 2350 w 2362"/>
                <a:gd name="T13" fmla="*/ 63 h 1800"/>
                <a:gd name="T14" fmla="*/ 2359 w 2362"/>
                <a:gd name="T15" fmla="*/ 87 h 1800"/>
                <a:gd name="T16" fmla="*/ 2362 w 2362"/>
                <a:gd name="T17" fmla="*/ 113 h 1800"/>
                <a:gd name="T18" fmla="*/ 2362 w 2362"/>
                <a:gd name="T19" fmla="*/ 1687 h 1800"/>
                <a:gd name="T20" fmla="*/ 2359 w 2362"/>
                <a:gd name="T21" fmla="*/ 1713 h 1800"/>
                <a:gd name="T22" fmla="*/ 2350 w 2362"/>
                <a:gd name="T23" fmla="*/ 1737 h 1800"/>
                <a:gd name="T24" fmla="*/ 2337 w 2362"/>
                <a:gd name="T25" fmla="*/ 1758 h 1800"/>
                <a:gd name="T26" fmla="*/ 2320 w 2362"/>
                <a:gd name="T27" fmla="*/ 1775 h 1800"/>
                <a:gd name="T28" fmla="*/ 2299 w 2362"/>
                <a:gd name="T29" fmla="*/ 1788 h 1800"/>
                <a:gd name="T30" fmla="*/ 2275 w 2362"/>
                <a:gd name="T31" fmla="*/ 1797 h 1800"/>
                <a:gd name="T32" fmla="*/ 2249 w 2362"/>
                <a:gd name="T33" fmla="*/ 1800 h 1800"/>
                <a:gd name="T34" fmla="*/ 113 w 2362"/>
                <a:gd name="T35" fmla="*/ 1800 h 1800"/>
                <a:gd name="T36" fmla="*/ 87 w 2362"/>
                <a:gd name="T37" fmla="*/ 1797 h 1800"/>
                <a:gd name="T38" fmla="*/ 63 w 2362"/>
                <a:gd name="T39" fmla="*/ 1788 h 1800"/>
                <a:gd name="T40" fmla="*/ 42 w 2362"/>
                <a:gd name="T41" fmla="*/ 1775 h 1800"/>
                <a:gd name="T42" fmla="*/ 25 w 2362"/>
                <a:gd name="T43" fmla="*/ 1758 h 1800"/>
                <a:gd name="T44" fmla="*/ 12 w 2362"/>
                <a:gd name="T45" fmla="*/ 1737 h 1800"/>
                <a:gd name="T46" fmla="*/ 3 w 2362"/>
                <a:gd name="T47" fmla="*/ 1713 h 1800"/>
                <a:gd name="T48" fmla="*/ 0 w 2362"/>
                <a:gd name="T49" fmla="*/ 1687 h 1800"/>
                <a:gd name="T50" fmla="*/ 0 w 2362"/>
                <a:gd name="T51" fmla="*/ 113 h 1800"/>
                <a:gd name="T52" fmla="*/ 3 w 2362"/>
                <a:gd name="T53" fmla="*/ 87 h 1800"/>
                <a:gd name="T54" fmla="*/ 12 w 2362"/>
                <a:gd name="T55" fmla="*/ 63 h 1800"/>
                <a:gd name="T56" fmla="*/ 25 w 2362"/>
                <a:gd name="T57" fmla="*/ 42 h 1800"/>
                <a:gd name="T58" fmla="*/ 42 w 2362"/>
                <a:gd name="T59" fmla="*/ 25 h 1800"/>
                <a:gd name="T60" fmla="*/ 63 w 2362"/>
                <a:gd name="T61" fmla="*/ 12 h 1800"/>
                <a:gd name="T62" fmla="*/ 87 w 2362"/>
                <a:gd name="T63" fmla="*/ 3 h 1800"/>
                <a:gd name="T64" fmla="*/ 113 w 2362"/>
                <a:gd name="T65" fmla="*/ 0 h 1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362" h="1800">
                  <a:moveTo>
                    <a:pt x="113" y="0"/>
                  </a:moveTo>
                  <a:lnTo>
                    <a:pt x="2249" y="0"/>
                  </a:lnTo>
                  <a:lnTo>
                    <a:pt x="2275" y="3"/>
                  </a:lnTo>
                  <a:lnTo>
                    <a:pt x="2299" y="12"/>
                  </a:lnTo>
                  <a:lnTo>
                    <a:pt x="2320" y="25"/>
                  </a:lnTo>
                  <a:lnTo>
                    <a:pt x="2337" y="42"/>
                  </a:lnTo>
                  <a:lnTo>
                    <a:pt x="2350" y="63"/>
                  </a:lnTo>
                  <a:lnTo>
                    <a:pt x="2359" y="87"/>
                  </a:lnTo>
                  <a:lnTo>
                    <a:pt x="2362" y="113"/>
                  </a:lnTo>
                  <a:lnTo>
                    <a:pt x="2362" y="1687"/>
                  </a:lnTo>
                  <a:lnTo>
                    <a:pt x="2359" y="1713"/>
                  </a:lnTo>
                  <a:lnTo>
                    <a:pt x="2350" y="1737"/>
                  </a:lnTo>
                  <a:lnTo>
                    <a:pt x="2337" y="1758"/>
                  </a:lnTo>
                  <a:lnTo>
                    <a:pt x="2320" y="1775"/>
                  </a:lnTo>
                  <a:lnTo>
                    <a:pt x="2299" y="1788"/>
                  </a:lnTo>
                  <a:lnTo>
                    <a:pt x="2275" y="1797"/>
                  </a:lnTo>
                  <a:lnTo>
                    <a:pt x="2249" y="1800"/>
                  </a:lnTo>
                  <a:lnTo>
                    <a:pt x="113" y="1800"/>
                  </a:lnTo>
                  <a:lnTo>
                    <a:pt x="87" y="1797"/>
                  </a:lnTo>
                  <a:lnTo>
                    <a:pt x="63" y="1788"/>
                  </a:lnTo>
                  <a:lnTo>
                    <a:pt x="42" y="1775"/>
                  </a:lnTo>
                  <a:lnTo>
                    <a:pt x="25" y="1758"/>
                  </a:lnTo>
                  <a:lnTo>
                    <a:pt x="12" y="1737"/>
                  </a:lnTo>
                  <a:lnTo>
                    <a:pt x="3" y="1713"/>
                  </a:lnTo>
                  <a:lnTo>
                    <a:pt x="0" y="1687"/>
                  </a:lnTo>
                  <a:lnTo>
                    <a:pt x="0" y="113"/>
                  </a:lnTo>
                  <a:lnTo>
                    <a:pt x="3" y="87"/>
                  </a:lnTo>
                  <a:lnTo>
                    <a:pt x="12" y="63"/>
                  </a:lnTo>
                  <a:lnTo>
                    <a:pt x="25" y="42"/>
                  </a:lnTo>
                  <a:lnTo>
                    <a:pt x="42" y="25"/>
                  </a:lnTo>
                  <a:lnTo>
                    <a:pt x="63" y="12"/>
                  </a:lnTo>
                  <a:lnTo>
                    <a:pt x="87" y="3"/>
                  </a:lnTo>
                  <a:lnTo>
                    <a:pt x="113" y="0"/>
                  </a:lnTo>
                  <a:close/>
                </a:path>
              </a:pathLst>
            </a:custGeom>
            <a:no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84" name="Freeform 83"/>
            <p:cNvSpPr>
              <a:spLocks noEditPoints="1"/>
            </p:cNvSpPr>
            <p:nvPr/>
          </p:nvSpPr>
          <p:spPr bwMode="auto">
            <a:xfrm>
              <a:off x="9647180" y="3776029"/>
              <a:ext cx="485775" cy="355600"/>
            </a:xfrm>
            <a:custGeom>
              <a:avLst/>
              <a:gdLst>
                <a:gd name="T0" fmla="*/ 225 w 2136"/>
                <a:gd name="T1" fmla="*/ 450 h 1574"/>
                <a:gd name="T2" fmla="*/ 450 w 2136"/>
                <a:gd name="T3" fmla="*/ 450 h 1574"/>
                <a:gd name="T4" fmla="*/ 450 w 2136"/>
                <a:gd name="T5" fmla="*/ 562 h 1574"/>
                <a:gd name="T6" fmla="*/ 225 w 2136"/>
                <a:gd name="T7" fmla="*/ 562 h 1574"/>
                <a:gd name="T8" fmla="*/ 225 w 2136"/>
                <a:gd name="T9" fmla="*/ 450 h 1574"/>
                <a:gd name="T10" fmla="*/ 225 w 2136"/>
                <a:gd name="T11" fmla="*/ 225 h 1574"/>
                <a:gd name="T12" fmla="*/ 450 w 2136"/>
                <a:gd name="T13" fmla="*/ 225 h 1574"/>
                <a:gd name="T14" fmla="*/ 450 w 2136"/>
                <a:gd name="T15" fmla="*/ 337 h 1574"/>
                <a:gd name="T16" fmla="*/ 225 w 2136"/>
                <a:gd name="T17" fmla="*/ 337 h 1574"/>
                <a:gd name="T18" fmla="*/ 225 w 2136"/>
                <a:gd name="T19" fmla="*/ 225 h 1574"/>
                <a:gd name="T20" fmla="*/ 674 w 2136"/>
                <a:gd name="T21" fmla="*/ 112 h 1574"/>
                <a:gd name="T22" fmla="*/ 674 w 2136"/>
                <a:gd name="T23" fmla="*/ 1462 h 1574"/>
                <a:gd name="T24" fmla="*/ 2024 w 2136"/>
                <a:gd name="T25" fmla="*/ 1462 h 1574"/>
                <a:gd name="T26" fmla="*/ 2024 w 2136"/>
                <a:gd name="T27" fmla="*/ 112 h 1574"/>
                <a:gd name="T28" fmla="*/ 674 w 2136"/>
                <a:gd name="T29" fmla="*/ 112 h 1574"/>
                <a:gd name="T30" fmla="*/ 112 w 2136"/>
                <a:gd name="T31" fmla="*/ 112 h 1574"/>
                <a:gd name="T32" fmla="*/ 112 w 2136"/>
                <a:gd name="T33" fmla="*/ 1462 h 1574"/>
                <a:gd name="T34" fmla="*/ 562 w 2136"/>
                <a:gd name="T35" fmla="*/ 1462 h 1574"/>
                <a:gd name="T36" fmla="*/ 562 w 2136"/>
                <a:gd name="T37" fmla="*/ 112 h 1574"/>
                <a:gd name="T38" fmla="*/ 112 w 2136"/>
                <a:gd name="T39" fmla="*/ 112 h 1574"/>
                <a:gd name="T40" fmla="*/ 0 w 2136"/>
                <a:gd name="T41" fmla="*/ 0 h 1574"/>
                <a:gd name="T42" fmla="*/ 2136 w 2136"/>
                <a:gd name="T43" fmla="*/ 0 h 1574"/>
                <a:gd name="T44" fmla="*/ 2136 w 2136"/>
                <a:gd name="T45" fmla="*/ 1574 h 1574"/>
                <a:gd name="T46" fmla="*/ 0 w 2136"/>
                <a:gd name="T47" fmla="*/ 1574 h 1574"/>
                <a:gd name="T48" fmla="*/ 0 w 2136"/>
                <a:gd name="T49" fmla="*/ 0 h 15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136" h="1574">
                  <a:moveTo>
                    <a:pt x="225" y="450"/>
                  </a:moveTo>
                  <a:lnTo>
                    <a:pt x="450" y="450"/>
                  </a:lnTo>
                  <a:lnTo>
                    <a:pt x="450" y="562"/>
                  </a:lnTo>
                  <a:lnTo>
                    <a:pt x="225" y="562"/>
                  </a:lnTo>
                  <a:lnTo>
                    <a:pt x="225" y="450"/>
                  </a:lnTo>
                  <a:close/>
                  <a:moveTo>
                    <a:pt x="225" y="225"/>
                  </a:moveTo>
                  <a:lnTo>
                    <a:pt x="450" y="225"/>
                  </a:lnTo>
                  <a:lnTo>
                    <a:pt x="450" y="337"/>
                  </a:lnTo>
                  <a:lnTo>
                    <a:pt x="225" y="337"/>
                  </a:lnTo>
                  <a:lnTo>
                    <a:pt x="225" y="225"/>
                  </a:lnTo>
                  <a:close/>
                  <a:moveTo>
                    <a:pt x="674" y="112"/>
                  </a:moveTo>
                  <a:lnTo>
                    <a:pt x="674" y="1462"/>
                  </a:lnTo>
                  <a:lnTo>
                    <a:pt x="2024" y="1462"/>
                  </a:lnTo>
                  <a:lnTo>
                    <a:pt x="2024" y="112"/>
                  </a:lnTo>
                  <a:lnTo>
                    <a:pt x="674" y="112"/>
                  </a:lnTo>
                  <a:close/>
                  <a:moveTo>
                    <a:pt x="112" y="112"/>
                  </a:moveTo>
                  <a:lnTo>
                    <a:pt x="112" y="1462"/>
                  </a:lnTo>
                  <a:lnTo>
                    <a:pt x="562" y="1462"/>
                  </a:lnTo>
                  <a:lnTo>
                    <a:pt x="562" y="112"/>
                  </a:lnTo>
                  <a:lnTo>
                    <a:pt x="112" y="112"/>
                  </a:lnTo>
                  <a:close/>
                  <a:moveTo>
                    <a:pt x="0" y="0"/>
                  </a:moveTo>
                  <a:lnTo>
                    <a:pt x="2136" y="0"/>
                  </a:lnTo>
                  <a:lnTo>
                    <a:pt x="2136" y="1574"/>
                  </a:lnTo>
                  <a:lnTo>
                    <a:pt x="0" y="1574"/>
                  </a:lnTo>
                  <a:lnTo>
                    <a:pt x="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85" name="Rectangle 84"/>
            <p:cNvSpPr>
              <a:spLocks noChangeArrowheads="1"/>
            </p:cNvSpPr>
            <p:nvPr/>
          </p:nvSpPr>
          <p:spPr bwMode="auto">
            <a:xfrm>
              <a:off x="9826568" y="3826829"/>
              <a:ext cx="50800" cy="50800"/>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86" name="Rectangle 85"/>
            <p:cNvSpPr>
              <a:spLocks noChangeArrowheads="1"/>
            </p:cNvSpPr>
            <p:nvPr/>
          </p:nvSpPr>
          <p:spPr bwMode="auto">
            <a:xfrm>
              <a:off x="9877368" y="3826829"/>
              <a:ext cx="50800" cy="50800"/>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87" name="Rectangle 86"/>
            <p:cNvSpPr>
              <a:spLocks noChangeArrowheads="1"/>
            </p:cNvSpPr>
            <p:nvPr/>
          </p:nvSpPr>
          <p:spPr bwMode="auto">
            <a:xfrm>
              <a:off x="9928168" y="3826829"/>
              <a:ext cx="50800" cy="50800"/>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88" name="Rectangle 87"/>
            <p:cNvSpPr>
              <a:spLocks noChangeArrowheads="1"/>
            </p:cNvSpPr>
            <p:nvPr/>
          </p:nvSpPr>
          <p:spPr bwMode="auto">
            <a:xfrm>
              <a:off x="9978968" y="3826829"/>
              <a:ext cx="50800" cy="50800"/>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89" name="Rectangle 88"/>
            <p:cNvSpPr>
              <a:spLocks noChangeArrowheads="1"/>
            </p:cNvSpPr>
            <p:nvPr/>
          </p:nvSpPr>
          <p:spPr bwMode="auto">
            <a:xfrm>
              <a:off x="10029768" y="3826829"/>
              <a:ext cx="50800" cy="50800"/>
            </a:xfrm>
            <a:prstGeom prst="rect">
              <a:avLst/>
            </a:prstGeom>
            <a:solidFill>
              <a:srgbClr val="F8D436"/>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90" name="Rectangle 89"/>
            <p:cNvSpPr>
              <a:spLocks noChangeArrowheads="1"/>
            </p:cNvSpPr>
            <p:nvPr/>
          </p:nvSpPr>
          <p:spPr bwMode="auto">
            <a:xfrm>
              <a:off x="9826568" y="3877629"/>
              <a:ext cx="50800" cy="50800"/>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91" name="Rectangle 90"/>
            <p:cNvSpPr>
              <a:spLocks noChangeArrowheads="1"/>
            </p:cNvSpPr>
            <p:nvPr/>
          </p:nvSpPr>
          <p:spPr bwMode="auto">
            <a:xfrm>
              <a:off x="9877368" y="3877629"/>
              <a:ext cx="50800" cy="50800"/>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92" name="Rectangle 91"/>
            <p:cNvSpPr>
              <a:spLocks noChangeArrowheads="1"/>
            </p:cNvSpPr>
            <p:nvPr/>
          </p:nvSpPr>
          <p:spPr bwMode="auto">
            <a:xfrm>
              <a:off x="9928168" y="3877629"/>
              <a:ext cx="50800" cy="50800"/>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93" name="Rectangle 92"/>
            <p:cNvSpPr>
              <a:spLocks noChangeArrowheads="1"/>
            </p:cNvSpPr>
            <p:nvPr/>
          </p:nvSpPr>
          <p:spPr bwMode="auto">
            <a:xfrm>
              <a:off x="9978968" y="3877629"/>
              <a:ext cx="50800" cy="50800"/>
            </a:xfrm>
            <a:prstGeom prst="rect">
              <a:avLst/>
            </a:prstGeom>
            <a:solidFill>
              <a:srgbClr val="94E6F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94" name="Rectangle 93"/>
            <p:cNvSpPr>
              <a:spLocks noChangeArrowheads="1"/>
            </p:cNvSpPr>
            <p:nvPr/>
          </p:nvSpPr>
          <p:spPr bwMode="auto">
            <a:xfrm>
              <a:off x="10029768" y="3877629"/>
              <a:ext cx="50800" cy="50800"/>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95" name="Rectangle 94"/>
            <p:cNvSpPr>
              <a:spLocks noChangeArrowheads="1"/>
            </p:cNvSpPr>
            <p:nvPr/>
          </p:nvSpPr>
          <p:spPr bwMode="auto">
            <a:xfrm>
              <a:off x="9826568" y="3928429"/>
              <a:ext cx="50800" cy="50800"/>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96" name="Rectangle 95"/>
            <p:cNvSpPr>
              <a:spLocks noChangeArrowheads="1"/>
            </p:cNvSpPr>
            <p:nvPr/>
          </p:nvSpPr>
          <p:spPr bwMode="auto">
            <a:xfrm>
              <a:off x="9877368" y="3928429"/>
              <a:ext cx="50800" cy="50800"/>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97" name="Rectangle 96"/>
            <p:cNvSpPr>
              <a:spLocks noChangeArrowheads="1"/>
            </p:cNvSpPr>
            <p:nvPr/>
          </p:nvSpPr>
          <p:spPr bwMode="auto">
            <a:xfrm>
              <a:off x="9928168" y="3928429"/>
              <a:ext cx="50800" cy="50800"/>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98" name="Rectangle 97"/>
            <p:cNvSpPr>
              <a:spLocks noChangeArrowheads="1"/>
            </p:cNvSpPr>
            <p:nvPr/>
          </p:nvSpPr>
          <p:spPr bwMode="auto">
            <a:xfrm>
              <a:off x="9978968" y="3928429"/>
              <a:ext cx="50800" cy="50800"/>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99" name="Rectangle 98"/>
            <p:cNvSpPr>
              <a:spLocks noChangeArrowheads="1"/>
            </p:cNvSpPr>
            <p:nvPr/>
          </p:nvSpPr>
          <p:spPr bwMode="auto">
            <a:xfrm>
              <a:off x="10029768" y="3928429"/>
              <a:ext cx="50800" cy="50800"/>
            </a:xfrm>
            <a:prstGeom prst="rect">
              <a:avLst/>
            </a:prstGeom>
            <a:solidFill>
              <a:srgbClr val="007AC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00" name="Rectangle 99"/>
            <p:cNvSpPr>
              <a:spLocks noChangeArrowheads="1"/>
            </p:cNvSpPr>
            <p:nvPr/>
          </p:nvSpPr>
          <p:spPr bwMode="auto">
            <a:xfrm>
              <a:off x="9826568" y="3979229"/>
              <a:ext cx="50800" cy="50800"/>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01" name="Rectangle 100"/>
            <p:cNvSpPr>
              <a:spLocks noChangeArrowheads="1"/>
            </p:cNvSpPr>
            <p:nvPr/>
          </p:nvSpPr>
          <p:spPr bwMode="auto">
            <a:xfrm>
              <a:off x="9877368" y="3979229"/>
              <a:ext cx="50800" cy="50800"/>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02" name="Rectangle 101"/>
            <p:cNvSpPr>
              <a:spLocks noChangeArrowheads="1"/>
            </p:cNvSpPr>
            <p:nvPr/>
          </p:nvSpPr>
          <p:spPr bwMode="auto">
            <a:xfrm>
              <a:off x="9928168" y="3979229"/>
              <a:ext cx="50800" cy="50800"/>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03" name="Rectangle 102"/>
            <p:cNvSpPr>
              <a:spLocks noChangeArrowheads="1"/>
            </p:cNvSpPr>
            <p:nvPr/>
          </p:nvSpPr>
          <p:spPr bwMode="auto">
            <a:xfrm>
              <a:off x="9978968" y="3979229"/>
              <a:ext cx="50800" cy="50800"/>
            </a:xfrm>
            <a:prstGeom prst="rect">
              <a:avLst/>
            </a:prstGeom>
            <a:solidFill>
              <a:srgbClr val="007AC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04" name="Rectangle 103"/>
            <p:cNvSpPr>
              <a:spLocks noChangeArrowheads="1"/>
            </p:cNvSpPr>
            <p:nvPr/>
          </p:nvSpPr>
          <p:spPr bwMode="auto">
            <a:xfrm>
              <a:off x="10029768" y="3979229"/>
              <a:ext cx="50800" cy="50800"/>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05" name="Rectangle 104"/>
            <p:cNvSpPr>
              <a:spLocks noChangeArrowheads="1"/>
            </p:cNvSpPr>
            <p:nvPr/>
          </p:nvSpPr>
          <p:spPr bwMode="auto">
            <a:xfrm>
              <a:off x="9826568" y="4030029"/>
              <a:ext cx="50800" cy="50800"/>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06" name="Rectangle 105"/>
            <p:cNvSpPr>
              <a:spLocks noChangeArrowheads="1"/>
            </p:cNvSpPr>
            <p:nvPr/>
          </p:nvSpPr>
          <p:spPr bwMode="auto">
            <a:xfrm>
              <a:off x="9877368" y="4030029"/>
              <a:ext cx="50800" cy="50800"/>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07" name="Rectangle 106"/>
            <p:cNvSpPr>
              <a:spLocks noChangeArrowheads="1"/>
            </p:cNvSpPr>
            <p:nvPr/>
          </p:nvSpPr>
          <p:spPr bwMode="auto">
            <a:xfrm>
              <a:off x="9928168" y="4030029"/>
              <a:ext cx="50800" cy="50800"/>
            </a:xfrm>
            <a:prstGeom prst="rect">
              <a:avLst/>
            </a:prstGeom>
            <a:solidFill>
              <a:srgbClr val="94E6F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08" name="Rectangle 107"/>
            <p:cNvSpPr>
              <a:spLocks noChangeArrowheads="1"/>
            </p:cNvSpPr>
            <p:nvPr/>
          </p:nvSpPr>
          <p:spPr bwMode="auto">
            <a:xfrm>
              <a:off x="9978968" y="4030029"/>
              <a:ext cx="50800" cy="50800"/>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09" name="Rectangle 108"/>
            <p:cNvSpPr>
              <a:spLocks noChangeArrowheads="1"/>
            </p:cNvSpPr>
            <p:nvPr/>
          </p:nvSpPr>
          <p:spPr bwMode="auto">
            <a:xfrm>
              <a:off x="10029768" y="4030029"/>
              <a:ext cx="50800" cy="50800"/>
            </a:xfrm>
            <a:prstGeom prst="rect">
              <a:avLst/>
            </a:prstGeom>
            <a:solidFill>
              <a:srgbClr val="007AC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grpSp>
      <p:sp>
        <p:nvSpPr>
          <p:cNvPr id="110" name="TextBox 20"/>
          <p:cNvSpPr txBox="1">
            <a:spLocks noChangeArrowheads="1"/>
          </p:cNvSpPr>
          <p:nvPr/>
        </p:nvSpPr>
        <p:spPr bwMode="auto">
          <a:xfrm>
            <a:off x="5815545" y="2314452"/>
            <a:ext cx="1121302" cy="5232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rIns="0">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34" charset="-128"/>
              </a:defRPr>
            </a:lvl9pPr>
          </a:lstStyle>
          <a:p>
            <a:pPr algn="ctr" eaLnBrk="1" hangingPunct="1"/>
            <a:r>
              <a:rPr lang="en-US" altLang="en-US" sz="1400" b="1" dirty="0">
                <a:solidFill>
                  <a:schemeClr val="tx1">
                    <a:lumMod val="75000"/>
                    <a:lumOff val="25000"/>
                  </a:schemeClr>
                </a:solidFill>
              </a:rPr>
              <a:t>Browser based Apps</a:t>
            </a:r>
          </a:p>
        </p:txBody>
      </p:sp>
      <p:pic>
        <p:nvPicPr>
          <p:cNvPr id="111" name="Picture 8" descr="Image result for html 5"/>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580895" y="2077475"/>
            <a:ext cx="522448" cy="522448"/>
          </a:xfrm>
          <a:prstGeom prst="rect">
            <a:avLst/>
          </a:prstGeom>
          <a:noFill/>
          <a:extLst>
            <a:ext uri="{909E8E84-426E-40dd-AFC4-6F175D3DCCD1}">
              <a14:hiddenFill xmlns="" xmlns:a14="http://schemas.microsoft.com/office/drawing/2010/main">
                <a:solidFill>
                  <a:srgbClr val="FFFFFF"/>
                </a:solidFill>
              </a14:hiddenFill>
            </a:ext>
          </a:extLst>
        </p:spPr>
      </p:pic>
      <p:sp>
        <p:nvSpPr>
          <p:cNvPr id="112" name="TextBox 111"/>
          <p:cNvSpPr txBox="1"/>
          <p:nvPr/>
        </p:nvSpPr>
        <p:spPr>
          <a:xfrm>
            <a:off x="757461" y="3967649"/>
            <a:ext cx="2329646" cy="1103586"/>
          </a:xfrm>
          <a:prstGeom prst="rect">
            <a:avLst/>
          </a:prstGeom>
          <a:noFill/>
          <a:effectLst/>
        </p:spPr>
        <p:txBody>
          <a:bodyPr wrap="none" lIns="0" tIns="0" rIns="0" bIns="0" rtlCol="0">
            <a:noAutofit/>
          </a:bodyPr>
          <a:lstStyle/>
          <a:p>
            <a:pPr marL="285750" indent="-285750" algn="l" eaLnBrk="0" hangingPunct="0">
              <a:lnSpc>
                <a:spcPts val="1800"/>
              </a:lnSpc>
              <a:buFont typeface="Arial" panose="020B0604020202020204" pitchFamily="34" charset="0"/>
              <a:buChar char="•"/>
            </a:pPr>
            <a:r>
              <a:rPr lang="en-GB" sz="1600" b="1" dirty="0"/>
              <a:t>Size of Executable</a:t>
            </a:r>
          </a:p>
          <a:p>
            <a:pPr marL="285750" indent="-285750" algn="l" eaLnBrk="0" hangingPunct="0">
              <a:lnSpc>
                <a:spcPts val="1800"/>
              </a:lnSpc>
              <a:buFont typeface="Arial" panose="020B0604020202020204" pitchFamily="34" charset="0"/>
              <a:buChar char="•"/>
            </a:pPr>
            <a:r>
              <a:rPr lang="en-GB" sz="1600" b="1" dirty="0"/>
              <a:t>Security</a:t>
            </a:r>
          </a:p>
          <a:p>
            <a:pPr marL="742950" lvl="1" indent="-285750" eaLnBrk="0" hangingPunct="0">
              <a:lnSpc>
                <a:spcPts val="1800"/>
              </a:lnSpc>
              <a:buFont typeface="Arial" panose="020B0604020202020204" pitchFamily="34" charset="0"/>
              <a:buChar char="•"/>
            </a:pPr>
            <a:r>
              <a:rPr lang="en-GB" sz="1600" b="1" dirty="0"/>
              <a:t>Native Access</a:t>
            </a:r>
          </a:p>
        </p:txBody>
      </p:sp>
      <p:sp>
        <p:nvSpPr>
          <p:cNvPr id="113" name="TextBox 112"/>
          <p:cNvSpPr txBox="1"/>
          <p:nvPr/>
        </p:nvSpPr>
        <p:spPr>
          <a:xfrm>
            <a:off x="4677907" y="3967648"/>
            <a:ext cx="2616272" cy="1518751"/>
          </a:xfrm>
          <a:prstGeom prst="rect">
            <a:avLst/>
          </a:prstGeom>
          <a:noFill/>
          <a:effectLst/>
        </p:spPr>
        <p:txBody>
          <a:bodyPr wrap="none" lIns="0" tIns="0" rIns="0" bIns="0" rtlCol="0">
            <a:noAutofit/>
          </a:bodyPr>
          <a:lstStyle/>
          <a:p>
            <a:pPr marL="285750" indent="-285750" algn="l" eaLnBrk="0" hangingPunct="0">
              <a:lnSpc>
                <a:spcPts val="1800"/>
              </a:lnSpc>
              <a:buFont typeface="Arial" panose="020B0604020202020204" pitchFamily="34" charset="0"/>
              <a:buChar char="•"/>
            </a:pPr>
            <a:r>
              <a:rPr lang="en-GB" sz="1600" b="1" dirty="0"/>
              <a:t>Page Size</a:t>
            </a:r>
          </a:p>
          <a:p>
            <a:pPr marL="285750" indent="-285750" algn="l" eaLnBrk="0" hangingPunct="0">
              <a:lnSpc>
                <a:spcPts val="1800"/>
              </a:lnSpc>
              <a:buFont typeface="Arial" panose="020B0604020202020204" pitchFamily="34" charset="0"/>
              <a:buChar char="•"/>
            </a:pPr>
            <a:r>
              <a:rPr lang="en-GB" sz="1600" b="1" dirty="0"/>
              <a:t>Security</a:t>
            </a:r>
          </a:p>
          <a:p>
            <a:pPr marL="742950" lvl="1" indent="-285750" eaLnBrk="0" hangingPunct="0">
              <a:lnSpc>
                <a:spcPts val="1800"/>
              </a:lnSpc>
              <a:buFont typeface="Arial" panose="020B0604020202020204" pitchFamily="34" charset="0"/>
              <a:buChar char="•"/>
            </a:pPr>
            <a:r>
              <a:rPr lang="en-GB" sz="1600" b="1" dirty="0"/>
              <a:t>XSS</a:t>
            </a:r>
          </a:p>
          <a:p>
            <a:pPr marL="285750" indent="-285750" algn="l" eaLnBrk="0" hangingPunct="0">
              <a:lnSpc>
                <a:spcPts val="1800"/>
              </a:lnSpc>
              <a:buFont typeface="Arial" panose="020B0604020202020204" pitchFamily="34" charset="0"/>
              <a:buChar char="•"/>
            </a:pPr>
            <a:r>
              <a:rPr lang="en-GB" sz="1600" b="1" dirty="0"/>
              <a:t>No Binaries</a:t>
            </a:r>
          </a:p>
        </p:txBody>
      </p:sp>
      <p:sp>
        <p:nvSpPr>
          <p:cNvPr id="114" name="TextBox 20"/>
          <p:cNvSpPr txBox="1">
            <a:spLocks noChangeArrowheads="1"/>
          </p:cNvSpPr>
          <p:nvPr/>
        </p:nvSpPr>
        <p:spPr bwMode="auto">
          <a:xfrm>
            <a:off x="8074826" y="2052842"/>
            <a:ext cx="2617076" cy="5232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rIns="0">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34" charset="-128"/>
              </a:defRPr>
            </a:lvl9pPr>
          </a:lstStyle>
          <a:p>
            <a:pPr algn="ctr" eaLnBrk="1" hangingPunct="1"/>
            <a:r>
              <a:rPr lang="en-US" altLang="en-US" sz="1400" b="1" dirty="0">
                <a:solidFill>
                  <a:schemeClr val="tx1">
                    <a:lumMod val="75000"/>
                    <a:lumOff val="25000"/>
                  </a:schemeClr>
                </a:solidFill>
              </a:rPr>
              <a:t>Traditional Development / Scripting Languages</a:t>
            </a:r>
          </a:p>
        </p:txBody>
      </p:sp>
      <p:cxnSp>
        <p:nvCxnSpPr>
          <p:cNvPr id="115" name="Straight Connector 114"/>
          <p:cNvCxnSpPr/>
          <p:nvPr/>
        </p:nvCxnSpPr>
        <p:spPr bwMode="auto">
          <a:xfrm>
            <a:off x="700921" y="3658527"/>
            <a:ext cx="2588269" cy="5620"/>
          </a:xfrm>
          <a:prstGeom prst="line">
            <a:avLst/>
          </a:prstGeom>
          <a:noFill/>
          <a:ln w="28575" cap="flat" cmpd="sng" algn="ctr">
            <a:solidFill>
              <a:schemeClr val="tx1"/>
            </a:solidFill>
            <a:prstDash val="solid"/>
            <a:round/>
            <a:headEnd type="none" w="med" len="med"/>
            <a:tailEnd type="none" w="med" len="med"/>
          </a:ln>
          <a:effectLst/>
        </p:spPr>
      </p:cxnSp>
      <p:cxnSp>
        <p:nvCxnSpPr>
          <p:cNvPr id="116" name="Straight Connector 115"/>
          <p:cNvCxnSpPr/>
          <p:nvPr/>
        </p:nvCxnSpPr>
        <p:spPr bwMode="auto">
          <a:xfrm>
            <a:off x="4593824" y="3664147"/>
            <a:ext cx="2588269" cy="5620"/>
          </a:xfrm>
          <a:prstGeom prst="line">
            <a:avLst/>
          </a:prstGeom>
          <a:noFill/>
          <a:ln w="28575" cap="flat" cmpd="sng" algn="ctr">
            <a:solidFill>
              <a:schemeClr val="tx1"/>
            </a:solidFill>
            <a:prstDash val="solid"/>
            <a:round/>
            <a:headEnd type="none" w="med" len="med"/>
            <a:tailEnd type="none" w="med" len="med"/>
          </a:ln>
          <a:effectLst/>
        </p:spPr>
      </p:cxnSp>
    </p:spTree>
    <p:extLst>
      <p:ext uri="{BB962C8B-B14F-4D97-AF65-F5344CB8AC3E}">
        <p14:creationId xmlns:p14="http://schemas.microsoft.com/office/powerpoint/2010/main" val="2121611583"/>
      </p:ext>
    </p:extLst>
  </p:cSld>
  <p:clrMapOvr>
    <a:masterClrMapping/>
  </p:clrMapOvr>
  <p:transition spd="med">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998E4704-BFE7-274B-8DD9-0E9379678CCE}"/>
              </a:ext>
            </a:extLst>
          </p:cNvPr>
          <p:cNvGrpSpPr/>
          <p:nvPr/>
        </p:nvGrpSpPr>
        <p:grpSpPr>
          <a:xfrm>
            <a:off x="-7429" y="0"/>
            <a:ext cx="12206856" cy="6885432"/>
            <a:chOff x="-7429" y="0"/>
            <a:chExt cx="12206856" cy="6885432"/>
          </a:xfrm>
        </p:grpSpPr>
        <p:sp>
          <p:nvSpPr>
            <p:cNvPr id="38" name="shading (lower right)">
              <a:extLst>
                <a:ext uri="{FF2B5EF4-FFF2-40B4-BE49-F238E27FC236}">
                  <a16:creationId xmlns:a16="http://schemas.microsoft.com/office/drawing/2014/main" id="{0C7951E2-0CE2-5A4B-88A5-3123CCC640A7}"/>
                </a:ext>
              </a:extLst>
            </p:cNvPr>
            <p:cNvSpPr/>
            <p:nvPr/>
          </p:nvSpPr>
          <p:spPr bwMode="auto">
            <a:xfrm>
              <a:off x="0" y="0"/>
              <a:ext cx="12199427" cy="6885432"/>
            </a:xfrm>
            <a:prstGeom prst="rect">
              <a:avLst/>
            </a:prstGeom>
            <a:gradFill flip="none" rotWithShape="1">
              <a:gsLst>
                <a:gs pos="13000">
                  <a:srgbClr val="0F228C"/>
                </a:gs>
                <a:gs pos="60000">
                  <a:srgbClr val="5825D1"/>
                </a:gs>
                <a:gs pos="0">
                  <a:srgbClr val="07157F"/>
                </a:gs>
              </a:gsLst>
              <a:lin ang="150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nvGrpSpPr>
            <p:cNvPr id="39" name="Group 38">
              <a:extLst>
                <a:ext uri="{FF2B5EF4-FFF2-40B4-BE49-F238E27FC236}">
                  <a16:creationId xmlns:a16="http://schemas.microsoft.com/office/drawing/2014/main" id="{1D1F4923-6F36-E947-8553-1A052E4DEBBA}"/>
                </a:ext>
              </a:extLst>
            </p:cNvPr>
            <p:cNvGrpSpPr/>
            <p:nvPr/>
          </p:nvGrpSpPr>
          <p:grpSpPr>
            <a:xfrm>
              <a:off x="0" y="0"/>
              <a:ext cx="12192000" cy="6858000"/>
              <a:chOff x="0" y="0"/>
              <a:chExt cx="12192000" cy="6858000"/>
            </a:xfrm>
          </p:grpSpPr>
          <p:grpSp>
            <p:nvGrpSpPr>
              <p:cNvPr id="41" name="Group 40" hidden="1">
                <a:extLst>
                  <a:ext uri="{FF2B5EF4-FFF2-40B4-BE49-F238E27FC236}">
                    <a16:creationId xmlns:a16="http://schemas.microsoft.com/office/drawing/2014/main" id="{0A652214-3E4B-A446-B60B-A60C7F9B5C66}"/>
                  </a:ext>
                </a:extLst>
              </p:cNvPr>
              <p:cNvGrpSpPr/>
              <p:nvPr/>
            </p:nvGrpSpPr>
            <p:grpSpPr>
              <a:xfrm>
                <a:off x="0" y="0"/>
                <a:ext cx="12192000" cy="6858000"/>
                <a:chOff x="0" y="0"/>
                <a:chExt cx="12192000" cy="6858000"/>
              </a:xfrm>
            </p:grpSpPr>
            <p:sp>
              <p:nvSpPr>
                <p:cNvPr id="59" name="Rectangle 58">
                  <a:extLst>
                    <a:ext uri="{FF2B5EF4-FFF2-40B4-BE49-F238E27FC236}">
                      <a16:creationId xmlns:a16="http://schemas.microsoft.com/office/drawing/2014/main" id="{A7139278-5A67-594B-9396-F77A9B82BF89}"/>
                    </a:ext>
                  </a:extLst>
                </p:cNvPr>
                <p:cNvSpPr/>
                <p:nvPr/>
              </p:nvSpPr>
              <p:spPr bwMode="auto">
                <a:xfrm>
                  <a:off x="0" y="0"/>
                  <a:ext cx="12192000" cy="6858000"/>
                </a:xfrm>
                <a:prstGeom prst="rect">
                  <a:avLst/>
                </a:prstGeom>
                <a:gradFill>
                  <a:gsLst>
                    <a:gs pos="35000">
                      <a:srgbClr val="143F95"/>
                    </a:gs>
                    <a:gs pos="82000">
                      <a:srgbClr val="0E53C1"/>
                    </a:gs>
                    <a:gs pos="7000">
                      <a:srgbClr val="1E3073"/>
                    </a:gs>
                  </a:gsLst>
                  <a:path path="circle">
                    <a:fillToRect t="100000" r="100000"/>
                  </a:path>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60" name="Picture 59">
                  <a:extLst>
                    <a:ext uri="{FF2B5EF4-FFF2-40B4-BE49-F238E27FC236}">
                      <a16:creationId xmlns:a16="http://schemas.microsoft.com/office/drawing/2014/main" id="{A0A70B6B-7D0D-834A-B347-9D4233D209E1}"/>
                    </a:ext>
                  </a:extLst>
                </p:cNvPr>
                <p:cNvPicPr>
                  <a:picLocks noChangeAspect="1"/>
                </p:cNvPicPr>
                <p:nvPr/>
              </p:nvPicPr>
              <p:blipFill rotWithShape="1">
                <a:blip r:embed="rId3" cstate="screen">
                  <a:duotone>
                    <a:prstClr val="black"/>
                    <a:schemeClr val="accent4">
                      <a:tint val="45000"/>
                      <a:satMod val="400000"/>
                    </a:schemeClr>
                  </a:duotone>
                  <a:alphaModFix amt="41000"/>
                  <a:extLst>
                    <a:ext uri="{28A0092B-C50C-407E-A947-70E740481C1C}">
                      <a14:useLocalDpi xmlns:a14="http://schemas.microsoft.com/office/drawing/2010/main"/>
                    </a:ext>
                  </a:extLst>
                </a:blip>
                <a:srcRect/>
                <a:stretch/>
              </p:blipFill>
              <p:spPr>
                <a:xfrm>
                  <a:off x="9021" y="4810991"/>
                  <a:ext cx="2930236" cy="2047009"/>
                </a:xfrm>
                <a:prstGeom prst="rect">
                  <a:avLst/>
                </a:prstGeom>
              </p:spPr>
            </p:pic>
          </p:grpSp>
          <p:grpSp>
            <p:nvGrpSpPr>
              <p:cNvPr id="42" name="Group 41">
                <a:extLst>
                  <a:ext uri="{FF2B5EF4-FFF2-40B4-BE49-F238E27FC236}">
                    <a16:creationId xmlns:a16="http://schemas.microsoft.com/office/drawing/2014/main" id="{031A2718-1AB2-8944-9E74-DD5BF27783B0}"/>
                  </a:ext>
                </a:extLst>
              </p:cNvPr>
              <p:cNvGrpSpPr/>
              <p:nvPr/>
            </p:nvGrpSpPr>
            <p:grpSpPr>
              <a:xfrm>
                <a:off x="208303" y="146055"/>
                <a:ext cx="11731071" cy="6595922"/>
                <a:chOff x="208303" y="146055"/>
                <a:chExt cx="11731071" cy="6595922"/>
              </a:xfrm>
            </p:grpSpPr>
            <p:grpSp>
              <p:nvGrpSpPr>
                <p:cNvPr id="43" name="Group 42">
                  <a:extLst>
                    <a:ext uri="{FF2B5EF4-FFF2-40B4-BE49-F238E27FC236}">
                      <a16:creationId xmlns:a16="http://schemas.microsoft.com/office/drawing/2014/main" id="{CFC17A46-7B41-2348-9CFD-B4F3D02B06CB}"/>
                    </a:ext>
                  </a:extLst>
                </p:cNvPr>
                <p:cNvGrpSpPr/>
                <p:nvPr/>
              </p:nvGrpSpPr>
              <p:grpSpPr>
                <a:xfrm>
                  <a:off x="11604987" y="146055"/>
                  <a:ext cx="334387" cy="435843"/>
                  <a:chOff x="11604987" y="146055"/>
                  <a:chExt cx="334387" cy="435843"/>
                </a:xfrm>
              </p:grpSpPr>
              <p:grpSp>
                <p:nvGrpSpPr>
                  <p:cNvPr id="51" name="Group 50">
                    <a:extLst>
                      <a:ext uri="{FF2B5EF4-FFF2-40B4-BE49-F238E27FC236}">
                        <a16:creationId xmlns:a16="http://schemas.microsoft.com/office/drawing/2014/main" id="{3FE3A9DE-52ED-434C-90DA-5CCBDEAC8665}"/>
                      </a:ext>
                    </a:extLst>
                  </p:cNvPr>
                  <p:cNvGrpSpPr>
                    <a:grpSpLocks noChangeAspect="1"/>
                  </p:cNvGrpSpPr>
                  <p:nvPr/>
                </p:nvGrpSpPr>
                <p:grpSpPr>
                  <a:xfrm>
                    <a:off x="11770125" y="399018"/>
                    <a:ext cx="169249" cy="182880"/>
                    <a:chOff x="7310041" y="760941"/>
                    <a:chExt cx="1043386" cy="1127422"/>
                  </a:xfrm>
                </p:grpSpPr>
                <p:sp>
                  <p:nvSpPr>
                    <p:cNvPr id="56" name="Freeform 55">
                      <a:extLst>
                        <a:ext uri="{FF2B5EF4-FFF2-40B4-BE49-F238E27FC236}">
                          <a16:creationId xmlns:a16="http://schemas.microsoft.com/office/drawing/2014/main" id="{DBD468D3-4F80-EA4A-8198-13D7E6BE1926}"/>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57" name="Rectangle 56">
                      <a:extLst>
                        <a:ext uri="{FF2B5EF4-FFF2-40B4-BE49-F238E27FC236}">
                          <a16:creationId xmlns:a16="http://schemas.microsoft.com/office/drawing/2014/main" id="{E85D9D1B-5498-A043-9243-3C7B9DBEFF1F}"/>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58" name="Rectangle 57">
                      <a:extLst>
                        <a:ext uri="{FF2B5EF4-FFF2-40B4-BE49-F238E27FC236}">
                          <a16:creationId xmlns:a16="http://schemas.microsoft.com/office/drawing/2014/main" id="{05F061DD-BC19-C04C-A5A9-99F8FEB615C1}"/>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grpSp>
                <p:nvGrpSpPr>
                  <p:cNvPr id="52" name="Group 51">
                    <a:extLst>
                      <a:ext uri="{FF2B5EF4-FFF2-40B4-BE49-F238E27FC236}">
                        <a16:creationId xmlns:a16="http://schemas.microsoft.com/office/drawing/2014/main" id="{839E1788-899C-0645-9E27-6FCBDD854F3B}"/>
                      </a:ext>
                    </a:extLst>
                  </p:cNvPr>
                  <p:cNvGrpSpPr>
                    <a:grpSpLocks noChangeAspect="1"/>
                  </p:cNvGrpSpPr>
                  <p:nvPr/>
                </p:nvGrpSpPr>
                <p:grpSpPr>
                  <a:xfrm>
                    <a:off x="11604987" y="146055"/>
                    <a:ext cx="73152" cy="73152"/>
                    <a:chOff x="7310041" y="760941"/>
                    <a:chExt cx="1043386" cy="1127422"/>
                  </a:xfrm>
                </p:grpSpPr>
                <p:sp>
                  <p:nvSpPr>
                    <p:cNvPr id="53" name="Freeform 52">
                      <a:extLst>
                        <a:ext uri="{FF2B5EF4-FFF2-40B4-BE49-F238E27FC236}">
                          <a16:creationId xmlns:a16="http://schemas.microsoft.com/office/drawing/2014/main" id="{FEFDB04A-AEB3-894D-B526-B7F36D35F458}"/>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54" name="Rectangle 53">
                      <a:extLst>
                        <a:ext uri="{FF2B5EF4-FFF2-40B4-BE49-F238E27FC236}">
                          <a16:creationId xmlns:a16="http://schemas.microsoft.com/office/drawing/2014/main" id="{0F0ABDD7-B4B8-3942-A5AD-8D0887CD518B}"/>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55" name="Rectangle 54">
                      <a:extLst>
                        <a:ext uri="{FF2B5EF4-FFF2-40B4-BE49-F238E27FC236}">
                          <a16:creationId xmlns:a16="http://schemas.microsoft.com/office/drawing/2014/main" id="{19C86E8C-6204-A343-8763-3242C963B0CA}"/>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grpSp>
            <p:grpSp>
              <p:nvGrpSpPr>
                <p:cNvPr id="44" name="Group 43">
                  <a:extLst>
                    <a:ext uri="{FF2B5EF4-FFF2-40B4-BE49-F238E27FC236}">
                      <a16:creationId xmlns:a16="http://schemas.microsoft.com/office/drawing/2014/main" id="{CE3F800E-5797-864E-BE5D-2779CF8F866F}"/>
                    </a:ext>
                  </a:extLst>
                </p:cNvPr>
                <p:cNvGrpSpPr/>
                <p:nvPr/>
              </p:nvGrpSpPr>
              <p:grpSpPr>
                <a:xfrm>
                  <a:off x="208303" y="5787704"/>
                  <a:ext cx="437544" cy="389381"/>
                  <a:chOff x="9178262" y="1315181"/>
                  <a:chExt cx="437544" cy="389381"/>
                </a:xfrm>
              </p:grpSpPr>
              <p:pic>
                <p:nvPicPr>
                  <p:cNvPr id="49" name="Picture 48">
                    <a:extLst>
                      <a:ext uri="{FF2B5EF4-FFF2-40B4-BE49-F238E27FC236}">
                        <a16:creationId xmlns:a16="http://schemas.microsoft.com/office/drawing/2014/main" id="{2A66772C-F444-C148-A1AB-0D549BE2B021}"/>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9445759" y="1521682"/>
                    <a:ext cx="170047" cy="182880"/>
                  </a:xfrm>
                  <a:prstGeom prst="rect">
                    <a:avLst/>
                  </a:prstGeom>
                </p:spPr>
              </p:pic>
              <p:pic>
                <p:nvPicPr>
                  <p:cNvPr id="50" name="Picture 49">
                    <a:extLst>
                      <a:ext uri="{FF2B5EF4-FFF2-40B4-BE49-F238E27FC236}">
                        <a16:creationId xmlns:a16="http://schemas.microsoft.com/office/drawing/2014/main" id="{6DB8A3A8-98B9-8E45-AE1F-1154D9A63798}"/>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9178262" y="1315181"/>
                    <a:ext cx="85024" cy="91440"/>
                  </a:xfrm>
                  <a:prstGeom prst="rect">
                    <a:avLst/>
                  </a:prstGeom>
                </p:spPr>
              </p:pic>
            </p:grpSp>
            <p:grpSp>
              <p:nvGrpSpPr>
                <p:cNvPr id="45" name="Group 44">
                  <a:extLst>
                    <a:ext uri="{FF2B5EF4-FFF2-40B4-BE49-F238E27FC236}">
                      <a16:creationId xmlns:a16="http://schemas.microsoft.com/office/drawing/2014/main" id="{AFE73A81-A5CB-A048-A322-8823E1716E1B}"/>
                    </a:ext>
                  </a:extLst>
                </p:cNvPr>
                <p:cNvGrpSpPr/>
                <p:nvPr/>
              </p:nvGrpSpPr>
              <p:grpSpPr>
                <a:xfrm>
                  <a:off x="250899" y="6421937"/>
                  <a:ext cx="669934" cy="274320"/>
                  <a:chOff x="9445759" y="1430242"/>
                  <a:chExt cx="669934" cy="274320"/>
                </a:xfrm>
              </p:grpSpPr>
              <p:pic>
                <p:nvPicPr>
                  <p:cNvPr id="47" name="Picture 46">
                    <a:extLst>
                      <a:ext uri="{FF2B5EF4-FFF2-40B4-BE49-F238E27FC236}">
                        <a16:creationId xmlns:a16="http://schemas.microsoft.com/office/drawing/2014/main" id="{D504AFE9-1EC6-9147-898D-4D1AFCF6343F}"/>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9445759" y="1521682"/>
                    <a:ext cx="170047" cy="182880"/>
                  </a:xfrm>
                  <a:prstGeom prst="rect">
                    <a:avLst/>
                  </a:prstGeom>
                </p:spPr>
              </p:pic>
              <p:pic>
                <p:nvPicPr>
                  <p:cNvPr id="48" name="Picture 47">
                    <a:extLst>
                      <a:ext uri="{FF2B5EF4-FFF2-40B4-BE49-F238E27FC236}">
                        <a16:creationId xmlns:a16="http://schemas.microsoft.com/office/drawing/2014/main" id="{6757A1D1-38CC-8E41-984F-7D9940AE0A98}"/>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0030669" y="1430242"/>
                    <a:ext cx="85024" cy="91440"/>
                  </a:xfrm>
                  <a:prstGeom prst="rect">
                    <a:avLst/>
                  </a:prstGeom>
                </p:spPr>
              </p:pic>
            </p:grpSp>
            <p:pic>
              <p:nvPicPr>
                <p:cNvPr id="46" name="Picture 45">
                  <a:extLst>
                    <a:ext uri="{FF2B5EF4-FFF2-40B4-BE49-F238E27FC236}">
                      <a16:creationId xmlns:a16="http://schemas.microsoft.com/office/drawing/2014/main" id="{CB8F9F24-5BC5-7E4B-BBDA-067F99A220FD}"/>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118384" y="6650537"/>
                  <a:ext cx="85024" cy="91440"/>
                </a:xfrm>
                <a:prstGeom prst="rect">
                  <a:avLst/>
                </a:prstGeom>
              </p:spPr>
            </p:pic>
          </p:grpSp>
        </p:grpSp>
        <p:pic>
          <p:nvPicPr>
            <p:cNvPr id="40" name="Picture 39">
              <a:extLst>
                <a:ext uri="{FF2B5EF4-FFF2-40B4-BE49-F238E27FC236}">
                  <a16:creationId xmlns:a16="http://schemas.microsoft.com/office/drawing/2014/main" id="{F59F8239-2AE7-2340-B27F-3B39C4BD6746}"/>
                </a:ext>
              </a:extLst>
            </p:cNvPr>
            <p:cNvPicPr>
              <a:picLocks noChangeAspect="1"/>
            </p:cNvPicPr>
            <p:nvPr/>
          </p:nvPicPr>
          <p:blipFill rotWithShape="1">
            <a:blip r:embed="rId6" cstate="screen">
              <a:alphaModFix amt="67000"/>
              <a:extLst>
                <a:ext uri="{28A0092B-C50C-407E-A947-70E740481C1C}">
                  <a14:useLocalDpi xmlns:a14="http://schemas.microsoft.com/office/drawing/2010/main"/>
                </a:ext>
              </a:extLst>
            </a:blip>
            <a:srcRect t="-58345"/>
            <a:stretch/>
          </p:blipFill>
          <p:spPr>
            <a:xfrm>
              <a:off x="-7429" y="5029200"/>
              <a:ext cx="3162521" cy="1849829"/>
            </a:xfrm>
            <a:prstGeom prst="rect">
              <a:avLst/>
            </a:prstGeom>
          </p:spPr>
        </p:pic>
      </p:grpSp>
      <p:sp>
        <p:nvSpPr>
          <p:cNvPr id="6" name="Title 1"/>
          <p:cNvSpPr>
            <a:spLocks noGrp="1"/>
          </p:cNvSpPr>
          <p:nvPr>
            <p:ph type="title"/>
          </p:nvPr>
        </p:nvSpPr>
        <p:spPr>
          <a:xfrm>
            <a:off x="685800" y="682625"/>
            <a:ext cx="10826496" cy="492443"/>
          </a:xfrm>
        </p:spPr>
        <p:txBody>
          <a:bodyPr/>
          <a:lstStyle/>
          <a:p>
            <a:r>
              <a:rPr lang="en-US" sz="3200" dirty="0"/>
              <a:t>Arcade Goals</a:t>
            </a:r>
            <a:endParaRPr lang="en-GB" sz="3200" dirty="0"/>
          </a:p>
        </p:txBody>
      </p:sp>
      <p:sp>
        <p:nvSpPr>
          <p:cNvPr id="7" name="Content Placeholder 2"/>
          <p:cNvSpPr>
            <a:spLocks noGrp="1"/>
          </p:cNvSpPr>
          <p:nvPr>
            <p:ph sz="half" idx="2"/>
          </p:nvPr>
        </p:nvSpPr>
        <p:spPr>
          <a:xfrm>
            <a:off x="911352" y="2229049"/>
            <a:ext cx="10369296" cy="3429000"/>
          </a:xfrm>
        </p:spPr>
        <p:txBody>
          <a:bodyPr/>
          <a:lstStyle/>
          <a:p>
            <a:r>
              <a:rPr lang="en-US" sz="2400" dirty="0"/>
              <a:t>Portable</a:t>
            </a:r>
          </a:p>
          <a:p>
            <a:pPr marL="800100" lvl="1" indent="-342900">
              <a:buFont typeface="Arial" panose="020B0604020202020204" pitchFamily="34" charset="0"/>
              <a:buChar char="•"/>
            </a:pPr>
            <a:r>
              <a:rPr lang="en-US" sz="2400" dirty="0"/>
              <a:t>Write an expression in Pro, have it run in a browser, or on a device</a:t>
            </a:r>
          </a:p>
          <a:p>
            <a:pPr lvl="2"/>
            <a:endParaRPr lang="en-US" sz="2400" dirty="0"/>
          </a:p>
          <a:p>
            <a:r>
              <a:rPr lang="en-US" sz="2400" dirty="0"/>
              <a:t>Secure</a:t>
            </a:r>
          </a:p>
          <a:p>
            <a:pPr marL="800100" lvl="1" indent="-342900">
              <a:buFont typeface="Arial" panose="020B0604020202020204" pitchFamily="34" charset="0"/>
              <a:buChar char="•"/>
            </a:pPr>
            <a:r>
              <a:rPr lang="en-US" sz="2400" dirty="0"/>
              <a:t>Ensure that expressions or scripting do not compromise security</a:t>
            </a:r>
          </a:p>
          <a:p>
            <a:pPr marL="283464" lvl="1" indent="0">
              <a:buNone/>
            </a:pPr>
            <a:endParaRPr lang="en-US" sz="2400" dirty="0"/>
          </a:p>
          <a:p>
            <a:r>
              <a:rPr lang="en-US" sz="2400" dirty="0"/>
              <a:t>Lightweight</a:t>
            </a:r>
          </a:p>
          <a:p>
            <a:pPr marL="800100" lvl="1" indent="-342900">
              <a:buFont typeface="Arial" panose="020B0604020202020204" pitchFamily="34" charset="0"/>
              <a:buChar char="•"/>
            </a:pPr>
            <a:r>
              <a:rPr lang="en-US" sz="2400" dirty="0"/>
              <a:t>Most requirements for scripts and expressions are lightweight. The language should be small, and fast</a:t>
            </a:r>
          </a:p>
          <a:p>
            <a:pPr lvl="1"/>
            <a:endParaRPr lang="en-US" sz="2400" dirty="0"/>
          </a:p>
          <a:p>
            <a:r>
              <a:rPr lang="en-US" sz="2400" dirty="0"/>
              <a:t>Geospatial</a:t>
            </a:r>
          </a:p>
          <a:p>
            <a:pPr marL="800100" lvl="1" indent="-342900">
              <a:buFont typeface="Arial" panose="020B0604020202020204" pitchFamily="34" charset="0"/>
              <a:buChar char="•"/>
            </a:pPr>
            <a:r>
              <a:rPr lang="en-US" sz="2400" dirty="0"/>
              <a:t>Scripts should treat geospatial as first class Members</a:t>
            </a:r>
          </a:p>
          <a:p>
            <a:endParaRPr lang="en-GB" sz="2400" dirty="0"/>
          </a:p>
        </p:txBody>
      </p:sp>
    </p:spTree>
    <p:extLst>
      <p:ext uri="{BB962C8B-B14F-4D97-AF65-F5344CB8AC3E}">
        <p14:creationId xmlns:p14="http://schemas.microsoft.com/office/powerpoint/2010/main" val="3472701417"/>
      </p:ext>
    </p:extLst>
  </p:cSld>
  <p:clrMapOvr>
    <a:masterClrMapping/>
  </p:clrMapOvr>
  <p:transition spd="med">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332A7EB9-B209-0B45-8378-D01CF7671CA6}"/>
              </a:ext>
            </a:extLst>
          </p:cNvPr>
          <p:cNvGrpSpPr/>
          <p:nvPr/>
        </p:nvGrpSpPr>
        <p:grpSpPr>
          <a:xfrm>
            <a:off x="-11140" y="-16011"/>
            <a:ext cx="12203139" cy="7225075"/>
            <a:chOff x="-11140" y="-16011"/>
            <a:chExt cx="12203139" cy="7225075"/>
          </a:xfrm>
        </p:grpSpPr>
        <p:sp>
          <p:nvSpPr>
            <p:cNvPr id="18" name="gradient background1">
              <a:extLst>
                <a:ext uri="{FF2B5EF4-FFF2-40B4-BE49-F238E27FC236}">
                  <a16:creationId xmlns:a16="http://schemas.microsoft.com/office/drawing/2014/main" id="{D6613CF9-8961-0B40-8354-E669259E486A}"/>
                </a:ext>
              </a:extLst>
            </p:cNvPr>
            <p:cNvSpPr/>
            <p:nvPr/>
          </p:nvSpPr>
          <p:spPr bwMode="auto">
            <a:xfrm>
              <a:off x="0" y="-16011"/>
              <a:ext cx="12191999" cy="6888971"/>
            </a:xfrm>
            <a:prstGeom prst="rect">
              <a:avLst/>
            </a:prstGeom>
            <a:gradFill flip="none" rotWithShape="1">
              <a:gsLst>
                <a:gs pos="61000">
                  <a:srgbClr val="5328C9"/>
                </a:gs>
                <a:gs pos="24000">
                  <a:srgbClr val="863FE4"/>
                </a:gs>
                <a:gs pos="98000">
                  <a:srgbClr val="180C97"/>
                </a:gs>
              </a:gsLst>
              <a:lin ang="20700000" scaled="0"/>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nvGrpSpPr>
            <p:cNvPr id="19" name="Group 18">
              <a:extLst>
                <a:ext uri="{FF2B5EF4-FFF2-40B4-BE49-F238E27FC236}">
                  <a16:creationId xmlns:a16="http://schemas.microsoft.com/office/drawing/2014/main" id="{EF8C5129-59DA-E043-919C-01188E8BC8A9}"/>
                </a:ext>
              </a:extLst>
            </p:cNvPr>
            <p:cNvGrpSpPr/>
            <p:nvPr/>
          </p:nvGrpSpPr>
          <p:grpSpPr>
            <a:xfrm>
              <a:off x="-11140" y="2"/>
              <a:ext cx="12199425" cy="7209062"/>
              <a:chOff x="-11140" y="2"/>
              <a:chExt cx="12199425" cy="7209062"/>
            </a:xfrm>
          </p:grpSpPr>
          <p:grpSp>
            <p:nvGrpSpPr>
              <p:cNvPr id="20" name="Group 19">
                <a:extLst>
                  <a:ext uri="{FF2B5EF4-FFF2-40B4-BE49-F238E27FC236}">
                    <a16:creationId xmlns:a16="http://schemas.microsoft.com/office/drawing/2014/main" id="{9976F8D6-0F1D-BC49-8452-1D8DCCB26BF8}"/>
                  </a:ext>
                </a:extLst>
              </p:cNvPr>
              <p:cNvGrpSpPr/>
              <p:nvPr/>
            </p:nvGrpSpPr>
            <p:grpSpPr>
              <a:xfrm>
                <a:off x="-11140" y="2"/>
                <a:ext cx="12199425" cy="6888971"/>
                <a:chOff x="-7428" y="-16011"/>
                <a:chExt cx="12199425" cy="6888971"/>
              </a:xfrm>
            </p:grpSpPr>
            <p:pic>
              <p:nvPicPr>
                <p:cNvPr id="27" name="Picture 26">
                  <a:extLst>
                    <a:ext uri="{FF2B5EF4-FFF2-40B4-BE49-F238E27FC236}">
                      <a16:creationId xmlns:a16="http://schemas.microsoft.com/office/drawing/2014/main" id="{72F068E6-6B47-AE41-A01B-154AA258C129}"/>
                    </a:ext>
                  </a:extLst>
                </p:cNvPr>
                <p:cNvPicPr>
                  <a:picLocks noChangeAspect="1"/>
                </p:cNvPicPr>
                <p:nvPr/>
              </p:nvPicPr>
              <p:blipFill rotWithShape="1">
                <a:blip r:embed="rId3" cstate="screen">
                  <a:alphaModFix amt="67000"/>
                  <a:extLst>
                    <a:ext uri="{28A0092B-C50C-407E-A947-70E740481C1C}">
                      <a14:useLocalDpi xmlns:a14="http://schemas.microsoft.com/office/drawing/2010/main"/>
                    </a:ext>
                  </a:extLst>
                </a:blip>
                <a:srcRect t="-9940" r="-10727"/>
                <a:stretch/>
              </p:blipFill>
              <p:spPr>
                <a:xfrm>
                  <a:off x="-7428" y="4530812"/>
                  <a:ext cx="3953920" cy="2342148"/>
                </a:xfrm>
                <a:prstGeom prst="rect">
                  <a:avLst/>
                </a:prstGeom>
              </p:spPr>
            </p:pic>
            <p:grpSp>
              <p:nvGrpSpPr>
                <p:cNvPr id="28" name="Group 27">
                  <a:extLst>
                    <a:ext uri="{FF2B5EF4-FFF2-40B4-BE49-F238E27FC236}">
                      <a16:creationId xmlns:a16="http://schemas.microsoft.com/office/drawing/2014/main" id="{56A43C94-5A88-3848-8B9E-91797263504A}"/>
                    </a:ext>
                  </a:extLst>
                </p:cNvPr>
                <p:cNvGrpSpPr/>
                <p:nvPr/>
              </p:nvGrpSpPr>
              <p:grpSpPr>
                <a:xfrm>
                  <a:off x="10445577" y="-16011"/>
                  <a:ext cx="1746420" cy="1226973"/>
                  <a:chOff x="10445577" y="-16011"/>
                  <a:chExt cx="1746420" cy="1226973"/>
                </a:xfrm>
              </p:grpSpPr>
              <p:pic>
                <p:nvPicPr>
                  <p:cNvPr id="29" name="Picture 28">
                    <a:extLst>
                      <a:ext uri="{FF2B5EF4-FFF2-40B4-BE49-F238E27FC236}">
                        <a16:creationId xmlns:a16="http://schemas.microsoft.com/office/drawing/2014/main" id="{DE3064A6-4410-5149-853C-F4FFF90903FA}"/>
                      </a:ext>
                    </a:extLst>
                  </p:cNvPr>
                  <p:cNvPicPr>
                    <a:picLocks noChangeAspect="1"/>
                  </p:cNvPicPr>
                  <p:nvPr/>
                </p:nvPicPr>
                <p:blipFill rotWithShape="1">
                  <a:blip r:embed="rId4" cstate="screen">
                    <a:alphaModFix amt="67000"/>
                    <a:extLst>
                      <a:ext uri="{28A0092B-C50C-407E-A947-70E740481C1C}">
                        <a14:useLocalDpi xmlns:a14="http://schemas.microsoft.com/office/drawing/2010/main"/>
                      </a:ext>
                    </a:extLst>
                  </a:blip>
                  <a:srcRect/>
                  <a:stretch/>
                </p:blipFill>
                <p:spPr>
                  <a:xfrm rot="10800000">
                    <a:off x="10445577" y="-16011"/>
                    <a:ext cx="1746420" cy="1226973"/>
                  </a:xfrm>
                  <a:prstGeom prst="rect">
                    <a:avLst/>
                  </a:prstGeom>
                </p:spPr>
              </p:pic>
              <p:pic>
                <p:nvPicPr>
                  <p:cNvPr id="30" name="Picture 29">
                    <a:extLst>
                      <a:ext uri="{FF2B5EF4-FFF2-40B4-BE49-F238E27FC236}">
                        <a16:creationId xmlns:a16="http://schemas.microsoft.com/office/drawing/2014/main" id="{544714B8-8CC2-964A-B51F-87E8D2FE1A00}"/>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1804990" y="445071"/>
                    <a:ext cx="126139" cy="127007"/>
                  </a:xfrm>
                  <a:prstGeom prst="rect">
                    <a:avLst/>
                  </a:prstGeom>
                </p:spPr>
              </p:pic>
              <p:pic>
                <p:nvPicPr>
                  <p:cNvPr id="31" name="Picture 30">
                    <a:extLst>
                      <a:ext uri="{FF2B5EF4-FFF2-40B4-BE49-F238E27FC236}">
                        <a16:creationId xmlns:a16="http://schemas.microsoft.com/office/drawing/2014/main" id="{AC04525C-3710-804C-AEC4-346B9C0E24AA}"/>
                      </a:ext>
                    </a:extLst>
                  </p:cNvPr>
                  <p:cNvPicPr>
                    <a:picLocks noChangeAspect="1"/>
                  </p:cNvPicPr>
                  <p:nvPr/>
                </p:nvPicPr>
                <p:blipFill>
                  <a:blip r:embed="rId6" cstate="screen">
                    <a:alphaModFix amt="59000"/>
                    <a:extLst>
                      <a:ext uri="{28A0092B-C50C-407E-A947-70E740481C1C}">
                        <a14:useLocalDpi xmlns:a14="http://schemas.microsoft.com/office/drawing/2010/main"/>
                      </a:ext>
                    </a:extLst>
                  </a:blip>
                  <a:stretch>
                    <a:fillRect/>
                  </a:stretch>
                </p:blipFill>
                <p:spPr>
                  <a:xfrm>
                    <a:off x="11653626" y="312322"/>
                    <a:ext cx="77581" cy="78114"/>
                  </a:xfrm>
                  <a:prstGeom prst="rect">
                    <a:avLst/>
                  </a:prstGeom>
                </p:spPr>
              </p:pic>
              <p:pic>
                <p:nvPicPr>
                  <p:cNvPr id="32" name="Picture 31">
                    <a:extLst>
                      <a:ext uri="{FF2B5EF4-FFF2-40B4-BE49-F238E27FC236}">
                        <a16:creationId xmlns:a16="http://schemas.microsoft.com/office/drawing/2014/main" id="{357AFDAD-EF53-BC4D-BEA4-2BF8CDA9B24B}"/>
                      </a:ext>
                    </a:extLst>
                  </p:cNvPr>
                  <p:cNvPicPr>
                    <a:picLocks noChangeAspect="1"/>
                  </p:cNvPicPr>
                  <p:nvPr/>
                </p:nvPicPr>
                <p:blipFill>
                  <a:blip r:embed="rId7" cstate="screen">
                    <a:alphaModFix amt="59000"/>
                    <a:extLst>
                      <a:ext uri="{28A0092B-C50C-407E-A947-70E740481C1C}">
                        <a14:useLocalDpi xmlns:a14="http://schemas.microsoft.com/office/drawing/2010/main"/>
                      </a:ext>
                    </a:extLst>
                  </a:blip>
                  <a:stretch>
                    <a:fillRect/>
                  </a:stretch>
                </p:blipFill>
                <p:spPr>
                  <a:xfrm>
                    <a:off x="11571458" y="721420"/>
                    <a:ext cx="59864" cy="60276"/>
                  </a:xfrm>
                  <a:prstGeom prst="rect">
                    <a:avLst/>
                  </a:prstGeom>
                </p:spPr>
              </p:pic>
            </p:grpSp>
          </p:grpSp>
          <p:pic>
            <p:nvPicPr>
              <p:cNvPr id="22" name="Picture 21">
                <a:extLst>
                  <a:ext uri="{FF2B5EF4-FFF2-40B4-BE49-F238E27FC236}">
                    <a16:creationId xmlns:a16="http://schemas.microsoft.com/office/drawing/2014/main" id="{4B414CDD-86FA-724E-B046-B24B1A9E8695}"/>
                  </a:ext>
                </a:extLst>
              </p:cNvPr>
              <p:cNvPicPr>
                <a:picLocks noChangeAspect="1"/>
              </p:cNvPicPr>
              <p:nvPr/>
            </p:nvPicPr>
            <p:blipFill>
              <a:blip r:embed="rId8">
                <a:alphaModFix amt="90000"/>
              </a:blip>
              <a:stretch>
                <a:fillRect/>
              </a:stretch>
            </p:blipFill>
            <p:spPr>
              <a:xfrm>
                <a:off x="459373" y="5557701"/>
                <a:ext cx="1526260" cy="1651363"/>
              </a:xfrm>
              <a:prstGeom prst="rect">
                <a:avLst/>
              </a:prstGeom>
            </p:spPr>
          </p:pic>
          <p:pic>
            <p:nvPicPr>
              <p:cNvPr id="25" name="Picture 24">
                <a:extLst>
                  <a:ext uri="{FF2B5EF4-FFF2-40B4-BE49-F238E27FC236}">
                    <a16:creationId xmlns:a16="http://schemas.microsoft.com/office/drawing/2014/main" id="{4C481494-D94E-0045-9F48-46D5D8BE3322}"/>
                  </a:ext>
                </a:extLst>
              </p:cNvPr>
              <p:cNvPicPr>
                <a:picLocks noChangeAspect="1"/>
              </p:cNvPicPr>
              <p:nvPr/>
            </p:nvPicPr>
            <p:blipFill>
              <a:blip r:embed="rId8">
                <a:alphaModFix amt="81000"/>
              </a:blip>
              <a:stretch>
                <a:fillRect/>
              </a:stretch>
            </p:blipFill>
            <p:spPr>
              <a:xfrm>
                <a:off x="200791" y="5023583"/>
                <a:ext cx="566651" cy="613097"/>
              </a:xfrm>
              <a:prstGeom prst="rect">
                <a:avLst/>
              </a:prstGeom>
            </p:spPr>
          </p:pic>
          <p:pic>
            <p:nvPicPr>
              <p:cNvPr id="26" name="Picture 25">
                <a:extLst>
                  <a:ext uri="{FF2B5EF4-FFF2-40B4-BE49-F238E27FC236}">
                    <a16:creationId xmlns:a16="http://schemas.microsoft.com/office/drawing/2014/main" id="{8EDC8F3D-B622-F644-BCB5-BEADB7D22B74}"/>
                  </a:ext>
                </a:extLst>
              </p:cNvPr>
              <p:cNvPicPr>
                <a:picLocks noChangeAspect="1"/>
              </p:cNvPicPr>
              <p:nvPr/>
            </p:nvPicPr>
            <p:blipFill>
              <a:blip r:embed="rId9">
                <a:alphaModFix amt="73000"/>
              </a:blip>
              <a:stretch>
                <a:fillRect/>
              </a:stretch>
            </p:blipFill>
            <p:spPr>
              <a:xfrm>
                <a:off x="2250821" y="5636680"/>
                <a:ext cx="384123" cy="415268"/>
              </a:xfrm>
              <a:prstGeom prst="rect">
                <a:avLst/>
              </a:prstGeom>
            </p:spPr>
          </p:pic>
        </p:grpSp>
      </p:grpSp>
      <p:sp>
        <p:nvSpPr>
          <p:cNvPr id="2" name="Title 1">
            <a:extLst>
              <a:ext uri="{FF2B5EF4-FFF2-40B4-BE49-F238E27FC236}">
                <a16:creationId xmlns:a16="http://schemas.microsoft.com/office/drawing/2014/main" id="{816B0A39-F017-7E49-8450-75FB7414A614}"/>
              </a:ext>
            </a:extLst>
          </p:cNvPr>
          <p:cNvSpPr>
            <a:spLocks noGrp="1"/>
          </p:cNvSpPr>
          <p:nvPr>
            <p:ph type="title"/>
          </p:nvPr>
        </p:nvSpPr>
        <p:spPr/>
        <p:txBody>
          <a:bodyPr/>
          <a:lstStyle/>
          <a:p>
            <a:r>
              <a:rPr lang="en-US" dirty="0"/>
              <a:t>Language Overview</a:t>
            </a:r>
          </a:p>
        </p:txBody>
      </p:sp>
    </p:spTree>
    <p:extLst>
      <p:ext uri="{BB962C8B-B14F-4D97-AF65-F5344CB8AC3E}">
        <p14:creationId xmlns:p14="http://schemas.microsoft.com/office/powerpoint/2010/main" val="1601056494"/>
      </p:ext>
    </p:extLst>
  </p:cSld>
  <p:clrMapOvr>
    <a:masterClrMapping/>
  </p:clrMapOvr>
  <p:transition spd="med">
    <p:fade/>
  </p:transition>
</p:sld>
</file>

<file path=ppt/theme/theme1.xml><?xml version="1.0" encoding="utf-8"?>
<a:theme xmlns:a="http://schemas.openxmlformats.org/drawingml/2006/main" name="Esri_Corporate_Template-Dark">
  <a:themeElements>
    <a:clrScheme name="Esri Branding Colors 2013_Blue Background 1">
      <a:dk1>
        <a:sysClr val="windowText" lastClr="000000"/>
      </a:dk1>
      <a:lt1>
        <a:sysClr val="window" lastClr="FFFFFF"/>
      </a:lt1>
      <a:dk2>
        <a:srgbClr val="007AC2"/>
      </a:dk2>
      <a:lt2>
        <a:srgbClr val="FFFF96"/>
      </a:lt2>
      <a:accent1>
        <a:srgbClr val="35AC46"/>
      </a:accent1>
      <a:accent2>
        <a:srgbClr val="AAD04B"/>
      </a:accent2>
      <a:accent3>
        <a:srgbClr val="F89927"/>
      </a:accent3>
      <a:accent4>
        <a:srgbClr val="00B9F2"/>
      </a:accent4>
      <a:accent5>
        <a:srgbClr val="8E499B"/>
      </a:accent5>
      <a:accent6>
        <a:srgbClr val="BE9969"/>
      </a:accent6>
      <a:hlink>
        <a:srgbClr val="C0E8FF"/>
      </a:hlink>
      <a:folHlink>
        <a:srgbClr val="81D0FF"/>
      </a:folHlink>
    </a:clrScheme>
    <a:fontScheme name="Esri-Arial">
      <a:majorFont>
        <a:latin typeface="Arial"/>
        <a:ea typeface="ＭＳ Ｐゴシック"/>
        <a:cs typeface="ＭＳ Ｐゴシック"/>
      </a:majorFont>
      <a:minorFont>
        <a:latin typeface="Arial"/>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gradFill flip="none" rotWithShape="1">
          <a:gsLst>
            <a:gs pos="0">
              <a:schemeClr val="accent4"/>
            </a:gs>
            <a:gs pos="100000">
              <a:schemeClr val="accent4"/>
            </a:gs>
          </a:gsLst>
          <a:lin ang="16200000" scaled="1"/>
          <a:tileRect/>
        </a:gradFill>
        <a:ln>
          <a:noFill/>
          <a:headEnd type="none" w="med" len="med"/>
          <a:tailEnd type="none" w="med" len="med"/>
        </a:ln>
        <a:effectLst/>
      </a:spPr>
      <a:bodyPr vert="horz" wrap="none" lIns="91440" tIns="45720" rIns="91440" bIns="45720" numCol="1" rtlCol="0" anchor="ctr" anchorCtr="0" compatLnSpc="1">
        <a:prstTxWarp prst="textNoShape">
          <a:avLst/>
        </a:prstTxWarp>
      </a:bodyPr>
      <a:lstStyle>
        <a:defPPr algn="ctr" eaLnBrk="0" fontAlgn="base" hangingPunct="0">
          <a:spcBef>
            <a:spcPct val="0"/>
          </a:spcBef>
          <a:spcAft>
            <a:spcPct val="0"/>
          </a:spcAft>
          <a:defRPr sz="1400" b="1" dirty="0">
            <a:solidFill>
              <a:srgbClr val="000000"/>
            </a:solidFill>
            <a:latin typeface="Arial" charset="0"/>
            <a:ea typeface="ＭＳ Ｐゴシック" pitchFamily="16" charset="-128"/>
            <a:cs typeface="ＭＳ Ｐゴシック" pitchFamily="-97" charset="-128"/>
          </a:defRPr>
        </a:defPPr>
      </a:lstStyle>
      <a:style>
        <a:lnRef idx="1">
          <a:schemeClr val="accent1"/>
        </a:lnRef>
        <a:fillRef idx="3">
          <a:schemeClr val="accent1"/>
        </a:fillRef>
        <a:effectRef idx="2">
          <a:schemeClr val="accent1"/>
        </a:effectRef>
        <a:fontRef idx="minor">
          <a:schemeClr val="lt1"/>
        </a:fontRef>
      </a:style>
    </a:spDef>
    <a:lnDef>
      <a:spPr bwMode="auto">
        <a:noFill/>
        <a:ln w="3175" cap="flat" cmpd="sng" algn="ctr">
          <a:solidFill>
            <a:srgbClr val="FF6600"/>
          </a:solidFill>
          <a:prstDash val="solid"/>
          <a:round/>
          <a:headEnd type="none" w="med" len="med"/>
          <a:tailEnd type="none" w="med" len="med"/>
        </a:ln>
        <a:effectLst/>
      </a:spPr>
      <a:bodyPr/>
      <a:lstStyle/>
    </a:lnDef>
    <a:txDef>
      <a:spPr>
        <a:noFill/>
        <a:effectLst/>
      </a:spPr>
      <a:bodyPr wrap="square" lIns="0" tIns="0" rIns="0" bIns="0" rtlCol="0">
        <a:noAutofit/>
      </a:bodyPr>
      <a:lstStyle>
        <a:defPPr algn="l" eaLnBrk="0" hangingPunct="0">
          <a:defRPr sz="1400" dirty="0" smtClean="0">
            <a:ea typeface="+mn-ea"/>
            <a:cs typeface="+mn-cs"/>
          </a:defRPr>
        </a:defPPr>
      </a:lstStyle>
    </a:txDef>
  </a:objectDefaults>
  <a:extraClrSchemeLst/>
  <a:extLst>
    <a:ext uri="{05A4C25C-085E-4340-85A3-A5531E510DB2}">
      <thm15:themeFamily xmlns:thm15="http://schemas.microsoft.com/office/thememl/2012/main" name="g400077-UC-PPT-Tmplt-Esri-rev6-19-19" id="{05AE0B04-43C6-8747-8D82-D4EDA4AB9275}" vid="{5B07A797-ED80-D946-92FF-836AD305ECE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p:properties xmlns:p="http://schemas.microsoft.com/office/2006/metadata/properties" xmlns:xsi="http://www.w3.org/2001/XMLSchema-instance" xmlns:pc="http://schemas.microsoft.com/office/infopath/2007/PartnerControls">
  <documentManagement>
    <PublishingExpirationDate xmlns="http://schemas.microsoft.com/sharepoint/v3" xsi:nil="true"/>
    <PublishingStartDate xmlns="http://schemas.microsoft.com/sharepoint/v3"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CCB09B909685840A5AA5DC537182835" ma:contentTypeVersion="6" ma:contentTypeDescription="Create a new document." ma:contentTypeScope="" ma:versionID="74515a54bca02139da222085721357b8">
  <xsd:schema xmlns:xsd="http://www.w3.org/2001/XMLSchema" xmlns:xs="http://www.w3.org/2001/XMLSchema" xmlns:p="http://schemas.microsoft.com/office/2006/metadata/properties" xmlns:ns1="http://schemas.microsoft.com/sharepoint/v3" targetNamespace="http://schemas.microsoft.com/office/2006/metadata/properties" ma:root="true" ma:fieldsID="089ac7d328ad090443a1d2513f10f34c" ns1:_="">
    <xsd:import namespace="http://schemas.microsoft.com/sharepoint/v3"/>
    <xsd:element name="properties">
      <xsd:complexType>
        <xsd:sequence>
          <xsd:element name="documentManagement">
            <xsd:complexType>
              <xsd:all>
                <xsd:element ref="ns1:PublishingStartDate" minOccurs="0"/>
                <xsd:element ref="ns1:PublishingExpirationDate" minOccurs="0"/>
                <xsd:element ref="ns1:_dlc_Exemp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8" nillable="true" ma:displayName="Scheduling Start Date" ma:description="Scheduling Start Date is a site column created by the Publishing feature. It is used to specify the date and time on which this page will first appear to site visitors." ma:internalName="PublishingStartDate">
      <xsd:simpleType>
        <xsd:restriction base="dms:Unknown"/>
      </xsd:simpleType>
    </xsd:element>
    <xsd:element name="PublishingExpirationDate" ma:index="9" nillable="true" ma:displayName="Scheduling End Date" ma:description="Scheduling End Date is a site column created by the Publishing feature. It is used to specify the date and time on which this page will no longer appear to site visitors." ma:internalName="PublishingExpirationDate">
      <xsd:simpleType>
        <xsd:restriction base="dms:Unknown"/>
      </xsd:simpleType>
    </xsd:element>
    <xsd:element name="_dlc_Exempt" ma:index="10" nillable="true" ma:displayName="Exempt from Policy" ma:hidden="true" ma:internalName="_dlc_Exempt"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p:Policy xmlns:p="office.server.policy" id="" local="true">
  <p:Name>Document</p:Name>
  <p:Description/>
  <p:Statement/>
  <p:PolicyItems>
    <p:PolicyItem featureId="Microsoft.Office.RecordsManagement.PolicyFeatures.PolicyAudit" staticId="0x0101007CCB09B909685840A5AA5DC537182835|810367359" UniqueId="13da4d23-1587-4cac-9dba-a207f9b2f19e">
      <p:Name>Auditing</p:Name>
      <p:Description>Audits user actions on documents and list items to the Audit Log.</p:Description>
      <p:CustomData>
        <Audit>
          <Update/>
          <View/>
        </Audit>
      </p:CustomData>
    </p:PolicyItem>
  </p:PolicyItems>
</p:Policy>
</file>

<file path=customXml/item4.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1E133DB-697E-4C10-B192-8899027B1EC6}">
  <ds:schemaRefs>
    <ds:schemaRef ds:uri="http://www.w3.org/XML/1998/namespace"/>
    <ds:schemaRef ds:uri="http://schemas.microsoft.com/office/2006/metadata/properties"/>
    <ds:schemaRef ds:uri="http://schemas.microsoft.com/office/infopath/2007/PartnerControls"/>
    <ds:schemaRef ds:uri="3b231bd9-362e-4b4a-b934-a8e14959ce6d"/>
    <ds:schemaRef ds:uri="http://purl.org/dc/elements/1.1/"/>
    <ds:schemaRef ds:uri="http://schemas.microsoft.com/office/2006/documentManagement/types"/>
    <ds:schemaRef ds:uri="http://schemas.openxmlformats.org/package/2006/metadata/core-properties"/>
    <ds:schemaRef ds:uri="http://purl.org/dc/dcmitype/"/>
    <ds:schemaRef ds:uri="http://purl.org/dc/terms/"/>
    <ds:schemaRef ds:uri="http://schemas.microsoft.com/sharepoint/v3"/>
  </ds:schemaRefs>
</ds:datastoreItem>
</file>

<file path=customXml/itemProps2.xml><?xml version="1.0" encoding="utf-8"?>
<ds:datastoreItem xmlns:ds="http://schemas.openxmlformats.org/officeDocument/2006/customXml" ds:itemID="{2A8FD2D2-8DD9-4C39-9506-169D3AF05D9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21A0C75C-AE3D-43EA-BA9C-5C1A5DFCC2E6}">
  <ds:schemaRefs>
    <ds:schemaRef ds:uri="office.server.policy"/>
  </ds:schemaRefs>
</ds:datastoreItem>
</file>

<file path=customXml/itemProps4.xml><?xml version="1.0" encoding="utf-8"?>
<ds:datastoreItem xmlns:ds="http://schemas.openxmlformats.org/officeDocument/2006/customXml" ds:itemID="{E1A338E5-2E37-4973-87E6-4C02B0B7F46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Esri_Corporate_Template-Dark</Template>
  <TotalTime>0</TotalTime>
  <Words>3003</Words>
  <Application>Microsoft Macintosh PowerPoint</Application>
  <PresentationFormat>Widescreen</PresentationFormat>
  <Paragraphs>514</Paragraphs>
  <Slides>41</Slides>
  <Notes>41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41</vt:i4>
      </vt:variant>
    </vt:vector>
  </HeadingPairs>
  <TitlesOfParts>
    <vt:vector size="48" baseType="lpstr">
      <vt:lpstr>Arial</vt:lpstr>
      <vt:lpstr>Avenir LT Std 55 Roman</vt:lpstr>
      <vt:lpstr>Calibri</vt:lpstr>
      <vt:lpstr>Consolas</vt:lpstr>
      <vt:lpstr>Lucida Grande</vt:lpstr>
      <vt:lpstr>Times New Roman</vt:lpstr>
      <vt:lpstr>Esri_Corporate_Template-Dark</vt:lpstr>
      <vt:lpstr>ArcGIS API for JavaScript: Using Arcade with your apps</vt:lpstr>
      <vt:lpstr>Session Goals</vt:lpstr>
      <vt:lpstr>Arcade Purpose</vt:lpstr>
      <vt:lpstr>PowerPoint Presentation</vt:lpstr>
      <vt:lpstr>PowerPoint Presentation</vt:lpstr>
      <vt:lpstr>ArcGIS: Make, Share, Anywhere</vt:lpstr>
      <vt:lpstr>ArcGIS: Make, Share, Anywhere - Challenges</vt:lpstr>
      <vt:lpstr>Arcade Goals</vt:lpstr>
      <vt:lpstr>Language Overview</vt:lpstr>
      <vt:lpstr>Arcade: Language Features</vt:lpstr>
      <vt:lpstr>Implicit Returns</vt:lpstr>
      <vt:lpstr>Case Insensitive</vt:lpstr>
      <vt:lpstr>Type System</vt:lpstr>
      <vt:lpstr>Implicit and Explicit Type Casting</vt:lpstr>
      <vt:lpstr>If Statement</vt:lpstr>
      <vt:lpstr>For Statement</vt:lpstr>
      <vt:lpstr>User Defined Functions</vt:lpstr>
      <vt:lpstr>Variable Assignment </vt:lpstr>
      <vt:lpstr>Profiles</vt:lpstr>
      <vt:lpstr>Arcade Profiles</vt:lpstr>
      <vt:lpstr>Arcade and the ArcGIS JS API</vt:lpstr>
      <vt:lpstr>Profiles in the ArcGIS JS API</vt:lpstr>
      <vt:lpstr>Exploring Profiles and Functions in the Playground</vt:lpstr>
      <vt:lpstr>ESRI JS API: Arcade Expressions</vt:lpstr>
      <vt:lpstr>Arcade Expressions can be used for Labeling </vt:lpstr>
      <vt:lpstr>Practicalities: Scripts in Script</vt:lpstr>
      <vt:lpstr>FeatureSets</vt:lpstr>
      <vt:lpstr>FeatureSet Functions</vt:lpstr>
      <vt:lpstr>Demos</vt:lpstr>
      <vt:lpstr>Generate Arcade for your users</vt:lpstr>
      <vt:lpstr>Generate Arcade for your users</vt:lpstr>
      <vt:lpstr>Generate Arcade for your users</vt:lpstr>
      <vt:lpstr>PowerPoint Presentation</vt:lpstr>
      <vt:lpstr>Debugging expressions</vt:lpstr>
      <vt:lpstr>Expression sharing</vt:lpstr>
      <vt:lpstr>Future</vt:lpstr>
      <vt:lpstr>PowerPoint Presentation</vt:lpstr>
      <vt:lpstr>Finding Arcade Resources</vt:lpstr>
      <vt:lpstr>Resources</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Kyle Sackowski</dc:creator>
  <cp:lastModifiedBy/>
  <cp:revision>1</cp:revision>
  <cp:lastPrinted>2019-04-30T20:56:12Z</cp:lastPrinted>
  <dcterms:created xsi:type="dcterms:W3CDTF">2019-08-28T00:58:57Z</dcterms:created>
  <dcterms:modified xsi:type="dcterms:W3CDTF">2020-03-04T01:43:47Z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0x0101007CCB09B909685840A5AA5DC537182835</vt:lpwstr>
  </property>
</Properties>
</file>